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7" r:id="rId3"/>
    <p:sldId id="272" r:id="rId4"/>
    <p:sldId id="273" r:id="rId5"/>
    <p:sldId id="274" r:id="rId6"/>
    <p:sldId id="284" r:id="rId7"/>
    <p:sldId id="278" r:id="rId8"/>
    <p:sldId id="279" r:id="rId9"/>
    <p:sldId id="280" r:id="rId10"/>
    <p:sldId id="281" r:id="rId11"/>
    <p:sldId id="287" r:id="rId12"/>
    <p:sldId id="282" r:id="rId13"/>
    <p:sldId id="283" r:id="rId14"/>
    <p:sldId id="286" r:id="rId15"/>
    <p:sldId id="288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D14AC8-4F7D-463A-AFCC-CB29B3F9F437}" v="16" dt="2022-02-25T14:35:32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Zamiela" userId="b36efaa1-846c-411d-a89a-0b1f5a2ec49b" providerId="ADAL" clId="{34E40B2C-0CC7-BD44-AFBA-1AC66F3B18AA}"/>
    <pc:docChg chg="undo custSel addSld delSld modSld sldOrd">
      <pc:chgData name="Christian Zamiela" userId="b36efaa1-846c-411d-a89a-0b1f5a2ec49b" providerId="ADAL" clId="{34E40B2C-0CC7-BD44-AFBA-1AC66F3B18AA}" dt="2022-02-25T15:38:20.999" v="4562" actId="20577"/>
      <pc:docMkLst>
        <pc:docMk/>
      </pc:docMkLst>
      <pc:sldChg chg="addSp modSp mod">
        <pc:chgData name="Christian Zamiela" userId="b36efaa1-846c-411d-a89a-0b1f5a2ec49b" providerId="ADAL" clId="{34E40B2C-0CC7-BD44-AFBA-1AC66F3B18AA}" dt="2022-02-23T22:46:14.632" v="2600" actId="1076"/>
        <pc:sldMkLst>
          <pc:docMk/>
          <pc:sldMk cId="3074242262" sldId="256"/>
        </pc:sldMkLst>
        <pc:spChg chg="mod">
          <ac:chgData name="Christian Zamiela" userId="b36efaa1-846c-411d-a89a-0b1f5a2ec49b" providerId="ADAL" clId="{34E40B2C-0CC7-BD44-AFBA-1AC66F3B18AA}" dt="2022-02-23T22:45:59.338" v="2599" actId="1076"/>
          <ac:spMkLst>
            <pc:docMk/>
            <pc:sldMk cId="3074242262" sldId="256"/>
            <ac:spMk id="2" creationId="{0595494E-BEA1-D749-B3C8-9A5722564FA0}"/>
          </ac:spMkLst>
        </pc:spChg>
        <pc:spChg chg="mod">
          <ac:chgData name="Christian Zamiela" userId="b36efaa1-846c-411d-a89a-0b1f5a2ec49b" providerId="ADAL" clId="{34E40B2C-0CC7-BD44-AFBA-1AC66F3B18AA}" dt="2022-02-23T22:45:59.338" v="2599" actId="1076"/>
          <ac:spMkLst>
            <pc:docMk/>
            <pc:sldMk cId="3074242262" sldId="256"/>
            <ac:spMk id="3" creationId="{69A08CAA-CDD6-AF48-ACAE-4C1CC9756A2A}"/>
          </ac:spMkLst>
        </pc:spChg>
        <pc:picChg chg="add mod">
          <ac:chgData name="Christian Zamiela" userId="b36efaa1-846c-411d-a89a-0b1f5a2ec49b" providerId="ADAL" clId="{34E40B2C-0CC7-BD44-AFBA-1AC66F3B18AA}" dt="2022-02-23T22:46:14.632" v="2600" actId="1076"/>
          <ac:picMkLst>
            <pc:docMk/>
            <pc:sldMk cId="3074242262" sldId="256"/>
            <ac:picMk id="4" creationId="{E4CCCF48-1B65-BA4F-9055-A0A792D36995}"/>
          </ac:picMkLst>
        </pc:picChg>
      </pc:sldChg>
      <pc:sldChg chg="del">
        <pc:chgData name="Christian Zamiela" userId="b36efaa1-846c-411d-a89a-0b1f5a2ec49b" providerId="ADAL" clId="{34E40B2C-0CC7-BD44-AFBA-1AC66F3B18AA}" dt="2022-02-23T22:10:48.414" v="1729" actId="2696"/>
        <pc:sldMkLst>
          <pc:docMk/>
          <pc:sldMk cId="4083569848" sldId="257"/>
        </pc:sldMkLst>
      </pc:sldChg>
      <pc:sldChg chg="del">
        <pc:chgData name="Christian Zamiela" userId="b36efaa1-846c-411d-a89a-0b1f5a2ec49b" providerId="ADAL" clId="{34E40B2C-0CC7-BD44-AFBA-1AC66F3B18AA}" dt="2022-02-23T22:10:51.973" v="1731" actId="2696"/>
        <pc:sldMkLst>
          <pc:docMk/>
          <pc:sldMk cId="486202122" sldId="258"/>
        </pc:sldMkLst>
      </pc:sldChg>
      <pc:sldChg chg="del">
        <pc:chgData name="Christian Zamiela" userId="b36efaa1-846c-411d-a89a-0b1f5a2ec49b" providerId="ADAL" clId="{34E40B2C-0CC7-BD44-AFBA-1AC66F3B18AA}" dt="2022-02-23T22:10:53.773" v="1732" actId="2696"/>
        <pc:sldMkLst>
          <pc:docMk/>
          <pc:sldMk cId="105382308" sldId="259"/>
        </pc:sldMkLst>
      </pc:sldChg>
      <pc:sldChg chg="del">
        <pc:chgData name="Christian Zamiela" userId="b36efaa1-846c-411d-a89a-0b1f5a2ec49b" providerId="ADAL" clId="{34E40B2C-0CC7-BD44-AFBA-1AC66F3B18AA}" dt="2022-02-23T22:10:49.715" v="1730" actId="2696"/>
        <pc:sldMkLst>
          <pc:docMk/>
          <pc:sldMk cId="2464410411" sldId="260"/>
        </pc:sldMkLst>
      </pc:sldChg>
      <pc:sldChg chg="addSp modSp mod ord">
        <pc:chgData name="Christian Zamiela" userId="b36efaa1-846c-411d-a89a-0b1f5a2ec49b" providerId="ADAL" clId="{34E40B2C-0CC7-BD44-AFBA-1AC66F3B18AA}" dt="2022-02-23T20:29:42.601" v="344" actId="20577"/>
        <pc:sldMkLst>
          <pc:docMk/>
          <pc:sldMk cId="2913377700" sldId="272"/>
        </pc:sldMkLst>
        <pc:spChg chg="mod">
          <ac:chgData name="Christian Zamiela" userId="b36efaa1-846c-411d-a89a-0b1f5a2ec49b" providerId="ADAL" clId="{34E40B2C-0CC7-BD44-AFBA-1AC66F3B18AA}" dt="2022-02-23T20:29:42.601" v="344" actId="20577"/>
          <ac:spMkLst>
            <pc:docMk/>
            <pc:sldMk cId="2913377700" sldId="272"/>
            <ac:spMk id="2" creationId="{142D9500-7D5B-43E8-BEFE-EC1E91A7DDAB}"/>
          </ac:spMkLst>
        </pc:spChg>
        <pc:spChg chg="mod">
          <ac:chgData name="Christian Zamiela" userId="b36efaa1-846c-411d-a89a-0b1f5a2ec49b" providerId="ADAL" clId="{34E40B2C-0CC7-BD44-AFBA-1AC66F3B18AA}" dt="2022-02-23T20:28:49.121" v="313" actId="1076"/>
          <ac:spMkLst>
            <pc:docMk/>
            <pc:sldMk cId="2913377700" sldId="272"/>
            <ac:spMk id="4" creationId="{1F390D44-7F36-445A-9B79-6AC67342F83D}"/>
          </ac:spMkLst>
        </pc:spChg>
        <pc:spChg chg="add mod">
          <ac:chgData name="Christian Zamiela" userId="b36efaa1-846c-411d-a89a-0b1f5a2ec49b" providerId="ADAL" clId="{34E40B2C-0CC7-BD44-AFBA-1AC66F3B18AA}" dt="2022-02-23T20:24:52.140" v="169" actId="1076"/>
          <ac:spMkLst>
            <pc:docMk/>
            <pc:sldMk cId="2913377700" sldId="272"/>
            <ac:spMk id="30" creationId="{86DA4F34-5099-CD4D-8AEB-D07AE24FFA06}"/>
          </ac:spMkLst>
        </pc:spChg>
        <pc:spChg chg="add mod">
          <ac:chgData name="Christian Zamiela" userId="b36efaa1-846c-411d-a89a-0b1f5a2ec49b" providerId="ADAL" clId="{34E40B2C-0CC7-BD44-AFBA-1AC66F3B18AA}" dt="2022-02-23T20:24:52.140" v="169" actId="1076"/>
          <ac:spMkLst>
            <pc:docMk/>
            <pc:sldMk cId="2913377700" sldId="272"/>
            <ac:spMk id="31" creationId="{86194DA5-717B-ED4E-A15E-D7784FF4FFB5}"/>
          </ac:spMkLst>
        </pc:spChg>
        <pc:spChg chg="add mod">
          <ac:chgData name="Christian Zamiela" userId="b36efaa1-846c-411d-a89a-0b1f5a2ec49b" providerId="ADAL" clId="{34E40B2C-0CC7-BD44-AFBA-1AC66F3B18AA}" dt="2022-02-23T20:24:52.140" v="169" actId="1076"/>
          <ac:spMkLst>
            <pc:docMk/>
            <pc:sldMk cId="2913377700" sldId="272"/>
            <ac:spMk id="32" creationId="{92A4DE72-E3CA-8C4E-9700-CD6307211DA2}"/>
          </ac:spMkLst>
        </pc:spChg>
        <pc:spChg chg="add mod">
          <ac:chgData name="Christian Zamiela" userId="b36efaa1-846c-411d-a89a-0b1f5a2ec49b" providerId="ADAL" clId="{34E40B2C-0CC7-BD44-AFBA-1AC66F3B18AA}" dt="2022-02-23T20:24:52.140" v="169" actId="1076"/>
          <ac:spMkLst>
            <pc:docMk/>
            <pc:sldMk cId="2913377700" sldId="272"/>
            <ac:spMk id="33" creationId="{4D49AD1D-0DF7-F041-942C-26571B28B62F}"/>
          </ac:spMkLst>
        </pc:spChg>
        <pc:spChg chg="add mod">
          <ac:chgData name="Christian Zamiela" userId="b36efaa1-846c-411d-a89a-0b1f5a2ec49b" providerId="ADAL" clId="{34E40B2C-0CC7-BD44-AFBA-1AC66F3B18AA}" dt="2022-02-23T20:29:28.503" v="336" actId="20577"/>
          <ac:spMkLst>
            <pc:docMk/>
            <pc:sldMk cId="2913377700" sldId="272"/>
            <ac:spMk id="34" creationId="{19351DF7-2507-9C43-AA64-B4BD4B55398E}"/>
          </ac:spMkLst>
        </pc:spChg>
        <pc:picChg chg="add mod modCrop">
          <ac:chgData name="Christian Zamiela" userId="b36efaa1-846c-411d-a89a-0b1f5a2ec49b" providerId="ADAL" clId="{34E40B2C-0CC7-BD44-AFBA-1AC66F3B18AA}" dt="2022-02-23T20:24:52.140" v="169" actId="1076"/>
          <ac:picMkLst>
            <pc:docMk/>
            <pc:sldMk cId="2913377700" sldId="272"/>
            <ac:picMk id="10" creationId="{F60A3EC5-9C07-624E-93EF-0C3991D9C46A}"/>
          </ac:picMkLst>
        </pc:picChg>
        <pc:picChg chg="mod">
          <ac:chgData name="Christian Zamiela" userId="b36efaa1-846c-411d-a89a-0b1f5a2ec49b" providerId="ADAL" clId="{34E40B2C-0CC7-BD44-AFBA-1AC66F3B18AA}" dt="2022-02-23T20:24:52.140" v="169" actId="1076"/>
          <ac:picMkLst>
            <pc:docMk/>
            <pc:sldMk cId="2913377700" sldId="272"/>
            <ac:picMk id="14" creationId="{9937D5D7-CDCD-4E36-924B-BEFC0D2B0FFB}"/>
          </ac:picMkLst>
        </pc:picChg>
        <pc:picChg chg="mod">
          <ac:chgData name="Christian Zamiela" userId="b36efaa1-846c-411d-a89a-0b1f5a2ec49b" providerId="ADAL" clId="{34E40B2C-0CC7-BD44-AFBA-1AC66F3B18AA}" dt="2022-02-23T20:24:52.140" v="169" actId="1076"/>
          <ac:picMkLst>
            <pc:docMk/>
            <pc:sldMk cId="2913377700" sldId="272"/>
            <ac:picMk id="15" creationId="{FDA439AB-B15F-40B7-A452-C8924E0358FC}"/>
          </ac:picMkLst>
        </pc:picChg>
        <pc:picChg chg="mod">
          <ac:chgData name="Christian Zamiela" userId="b36efaa1-846c-411d-a89a-0b1f5a2ec49b" providerId="ADAL" clId="{34E40B2C-0CC7-BD44-AFBA-1AC66F3B18AA}" dt="2022-02-23T20:24:52.140" v="169" actId="1076"/>
          <ac:picMkLst>
            <pc:docMk/>
            <pc:sldMk cId="2913377700" sldId="272"/>
            <ac:picMk id="17" creationId="{826915F5-82AB-4FA7-B3B1-8CFBEBED77FF}"/>
          </ac:picMkLst>
        </pc:picChg>
        <pc:cxnChg chg="add mod">
          <ac:chgData name="Christian Zamiela" userId="b36efaa1-846c-411d-a89a-0b1f5a2ec49b" providerId="ADAL" clId="{34E40B2C-0CC7-BD44-AFBA-1AC66F3B18AA}" dt="2022-02-23T20:24:52.140" v="169" actId="1076"/>
          <ac:cxnSpMkLst>
            <pc:docMk/>
            <pc:sldMk cId="2913377700" sldId="272"/>
            <ac:cxnSpMk id="11" creationId="{9530D935-775B-9F4C-804E-FA847576C219}"/>
          </ac:cxnSpMkLst>
        </pc:cxnChg>
        <pc:cxnChg chg="mod">
          <ac:chgData name="Christian Zamiela" userId="b36efaa1-846c-411d-a89a-0b1f5a2ec49b" providerId="ADAL" clId="{34E40B2C-0CC7-BD44-AFBA-1AC66F3B18AA}" dt="2022-02-23T20:24:52.140" v="169" actId="1076"/>
          <ac:cxnSpMkLst>
            <pc:docMk/>
            <pc:sldMk cId="2913377700" sldId="272"/>
            <ac:cxnSpMk id="21" creationId="{934C6130-CD44-4C02-9941-5AECF65FF95E}"/>
          </ac:cxnSpMkLst>
        </pc:cxnChg>
        <pc:cxnChg chg="mod">
          <ac:chgData name="Christian Zamiela" userId="b36efaa1-846c-411d-a89a-0b1f5a2ec49b" providerId="ADAL" clId="{34E40B2C-0CC7-BD44-AFBA-1AC66F3B18AA}" dt="2022-02-23T20:24:52.140" v="169" actId="1076"/>
          <ac:cxnSpMkLst>
            <pc:docMk/>
            <pc:sldMk cId="2913377700" sldId="272"/>
            <ac:cxnSpMk id="25" creationId="{243CF22A-EFFC-46ED-AFBD-5BC656A24EF0}"/>
          </ac:cxnSpMkLst>
        </pc:cxnChg>
      </pc:sldChg>
      <pc:sldChg chg="addSp modSp add mod">
        <pc:chgData name="Christian Zamiela" userId="b36efaa1-846c-411d-a89a-0b1f5a2ec49b" providerId="ADAL" clId="{34E40B2C-0CC7-BD44-AFBA-1AC66F3B18AA}" dt="2022-02-25T14:57:01.292" v="4310" actId="20577"/>
        <pc:sldMkLst>
          <pc:docMk/>
          <pc:sldMk cId="1399508657" sldId="273"/>
        </pc:sldMkLst>
        <pc:spChg chg="mod">
          <ac:chgData name="Christian Zamiela" userId="b36efaa1-846c-411d-a89a-0b1f5a2ec49b" providerId="ADAL" clId="{34E40B2C-0CC7-BD44-AFBA-1AC66F3B18AA}" dt="2022-02-23T20:42:15.525" v="398" actId="20577"/>
          <ac:spMkLst>
            <pc:docMk/>
            <pc:sldMk cId="1399508657" sldId="273"/>
            <ac:spMk id="2" creationId="{142D9500-7D5B-43E8-BEFE-EC1E91A7DDAB}"/>
          </ac:spMkLst>
        </pc:spChg>
        <pc:spChg chg="add mod">
          <ac:chgData name="Christian Zamiela" userId="b36efaa1-846c-411d-a89a-0b1f5a2ec49b" providerId="ADAL" clId="{34E40B2C-0CC7-BD44-AFBA-1AC66F3B18AA}" dt="2022-02-23T22:13:27.482" v="1812" actId="207"/>
          <ac:spMkLst>
            <pc:docMk/>
            <pc:sldMk cId="1399508657" sldId="273"/>
            <ac:spMk id="3" creationId="{6B1EB3A4-7E7F-0946-AC66-479FD725146A}"/>
          </ac:spMkLst>
        </pc:spChg>
        <pc:spChg chg="mod">
          <ac:chgData name="Christian Zamiela" userId="b36efaa1-846c-411d-a89a-0b1f5a2ec49b" providerId="ADAL" clId="{34E40B2C-0CC7-BD44-AFBA-1AC66F3B18AA}" dt="2022-02-25T14:57:01.292" v="4310" actId="20577"/>
          <ac:spMkLst>
            <pc:docMk/>
            <pc:sldMk cId="1399508657" sldId="273"/>
            <ac:spMk id="8" creationId="{09833E76-45A6-4FBE-986C-8BDBC14E0AF4}"/>
          </ac:spMkLst>
        </pc:spChg>
      </pc:sldChg>
      <pc:sldChg chg="addSp delSp modSp add mod">
        <pc:chgData name="Christian Zamiela" userId="b36efaa1-846c-411d-a89a-0b1f5a2ec49b" providerId="ADAL" clId="{34E40B2C-0CC7-BD44-AFBA-1AC66F3B18AA}" dt="2022-02-25T03:16:28.885" v="3010"/>
        <pc:sldMkLst>
          <pc:docMk/>
          <pc:sldMk cId="1178365521" sldId="274"/>
        </pc:sldMkLst>
        <pc:spChg chg="mod">
          <ac:chgData name="Christian Zamiela" userId="b36efaa1-846c-411d-a89a-0b1f5a2ec49b" providerId="ADAL" clId="{34E40B2C-0CC7-BD44-AFBA-1AC66F3B18AA}" dt="2022-02-23T21:09:35.171" v="750" actId="20577"/>
          <ac:spMkLst>
            <pc:docMk/>
            <pc:sldMk cId="1178365521" sldId="274"/>
            <ac:spMk id="2" creationId="{142D9500-7D5B-43E8-BEFE-EC1E91A7DDAB}"/>
          </ac:spMkLst>
        </pc:spChg>
        <pc:spChg chg="add del mod">
          <ac:chgData name="Christian Zamiela" userId="b36efaa1-846c-411d-a89a-0b1f5a2ec49b" providerId="ADAL" clId="{34E40B2C-0CC7-BD44-AFBA-1AC66F3B18AA}" dt="2022-02-25T03:15:38.245" v="3005" actId="478"/>
          <ac:spMkLst>
            <pc:docMk/>
            <pc:sldMk cId="1178365521" sldId="274"/>
            <ac:spMk id="3" creationId="{E9CD00A8-0966-6045-8F8C-BA5FCB9BBB60}"/>
          </ac:spMkLst>
        </pc:spChg>
        <pc:spChg chg="mod">
          <ac:chgData name="Christian Zamiela" userId="b36efaa1-846c-411d-a89a-0b1f5a2ec49b" providerId="ADAL" clId="{34E40B2C-0CC7-BD44-AFBA-1AC66F3B18AA}" dt="2022-02-23T22:16:24.823" v="1876" actId="1076"/>
          <ac:spMkLst>
            <pc:docMk/>
            <pc:sldMk cId="1178365521" sldId="274"/>
            <ac:spMk id="4" creationId="{1F390D44-7F36-445A-9B79-6AC67342F83D}"/>
          </ac:spMkLst>
        </pc:spChg>
        <pc:spChg chg="add del mod">
          <ac:chgData name="Christian Zamiela" userId="b36efaa1-846c-411d-a89a-0b1f5a2ec49b" providerId="ADAL" clId="{34E40B2C-0CC7-BD44-AFBA-1AC66F3B18AA}" dt="2022-02-25T03:16:14.677" v="3007" actId="478"/>
          <ac:spMkLst>
            <pc:docMk/>
            <pc:sldMk cId="1178365521" sldId="274"/>
            <ac:spMk id="6" creationId="{9D93A08D-CC75-FE4D-B169-C60155087574}"/>
          </ac:spMkLst>
        </pc:spChg>
        <pc:spChg chg="add del mod">
          <ac:chgData name="Christian Zamiela" userId="b36efaa1-846c-411d-a89a-0b1f5a2ec49b" providerId="ADAL" clId="{34E40B2C-0CC7-BD44-AFBA-1AC66F3B18AA}" dt="2022-02-25T03:16:28.885" v="3010"/>
          <ac:spMkLst>
            <pc:docMk/>
            <pc:sldMk cId="1178365521" sldId="274"/>
            <ac:spMk id="7" creationId="{1520CB10-4DF1-9540-B636-F5207314E794}"/>
          </ac:spMkLst>
        </pc:spChg>
        <pc:spChg chg="del">
          <ac:chgData name="Christian Zamiela" userId="b36efaa1-846c-411d-a89a-0b1f5a2ec49b" providerId="ADAL" clId="{34E40B2C-0CC7-BD44-AFBA-1AC66F3B18AA}" dt="2022-02-23T20:58:00.589" v="446" actId="478"/>
          <ac:spMkLst>
            <pc:docMk/>
            <pc:sldMk cId="1178365521" sldId="274"/>
            <ac:spMk id="11" creationId="{F7F34F62-2F43-40B0-90C5-BE4E182D034C}"/>
          </ac:spMkLst>
        </pc:spChg>
        <pc:spChg chg="add mod">
          <ac:chgData name="Christian Zamiela" userId="b36efaa1-846c-411d-a89a-0b1f5a2ec49b" providerId="ADAL" clId="{34E40B2C-0CC7-BD44-AFBA-1AC66F3B18AA}" dt="2022-02-23T22:13:49.464" v="1818" actId="1076"/>
          <ac:spMkLst>
            <pc:docMk/>
            <pc:sldMk cId="1178365521" sldId="274"/>
            <ac:spMk id="46" creationId="{820045B2-BAA2-184C-B21E-AC9267FA0E88}"/>
          </ac:spMkLst>
        </pc:spChg>
        <pc:spChg chg="add mod">
          <ac:chgData name="Christian Zamiela" userId="b36efaa1-846c-411d-a89a-0b1f5a2ec49b" providerId="ADAL" clId="{34E40B2C-0CC7-BD44-AFBA-1AC66F3B18AA}" dt="2022-02-23T22:14:09.907" v="1824" actId="1076"/>
          <ac:spMkLst>
            <pc:docMk/>
            <pc:sldMk cId="1178365521" sldId="274"/>
            <ac:spMk id="47" creationId="{CCAFF492-B3A4-914B-93EB-770BEA4A8AB7}"/>
          </ac:spMkLst>
        </pc:spChg>
        <pc:spChg chg="add mod">
          <ac:chgData name="Christian Zamiela" userId="b36efaa1-846c-411d-a89a-0b1f5a2ec49b" providerId="ADAL" clId="{34E40B2C-0CC7-BD44-AFBA-1AC66F3B18AA}" dt="2022-02-23T22:14:24.017" v="1831" actId="1076"/>
          <ac:spMkLst>
            <pc:docMk/>
            <pc:sldMk cId="1178365521" sldId="274"/>
            <ac:spMk id="48" creationId="{C804DDA9-4ECE-454B-B0E9-A8803DBCFB14}"/>
          </ac:spMkLst>
        </pc:spChg>
        <pc:spChg chg="add mod">
          <ac:chgData name="Christian Zamiela" userId="b36efaa1-846c-411d-a89a-0b1f5a2ec49b" providerId="ADAL" clId="{34E40B2C-0CC7-BD44-AFBA-1AC66F3B18AA}" dt="2022-02-23T22:18:28.666" v="1916" actId="1076"/>
          <ac:spMkLst>
            <pc:docMk/>
            <pc:sldMk cId="1178365521" sldId="274"/>
            <ac:spMk id="49" creationId="{511D3E7A-1A16-6E42-9AAD-6F48AD0E221F}"/>
          </ac:spMkLst>
        </pc:spChg>
        <pc:picChg chg="del">
          <ac:chgData name="Christian Zamiela" userId="b36efaa1-846c-411d-a89a-0b1f5a2ec49b" providerId="ADAL" clId="{34E40B2C-0CC7-BD44-AFBA-1AC66F3B18AA}" dt="2022-02-23T20:58:00.589" v="446" actId="478"/>
          <ac:picMkLst>
            <pc:docMk/>
            <pc:sldMk cId="1178365521" sldId="274"/>
            <ac:picMk id="6" creationId="{7F9A1C3E-3982-4BB4-B8EE-2F44783359C1}"/>
          </ac:picMkLst>
        </pc:picChg>
        <pc:picChg chg="del">
          <ac:chgData name="Christian Zamiela" userId="b36efaa1-846c-411d-a89a-0b1f5a2ec49b" providerId="ADAL" clId="{34E40B2C-0CC7-BD44-AFBA-1AC66F3B18AA}" dt="2022-02-23T20:58:00.589" v="446" actId="478"/>
          <ac:picMkLst>
            <pc:docMk/>
            <pc:sldMk cId="1178365521" sldId="274"/>
            <ac:picMk id="8" creationId="{C7CDCDB2-3189-4A46-88F6-11B52A0EEFFA}"/>
          </ac:picMkLst>
        </pc:picChg>
        <pc:picChg chg="del">
          <ac:chgData name="Christian Zamiela" userId="b36efaa1-846c-411d-a89a-0b1f5a2ec49b" providerId="ADAL" clId="{34E40B2C-0CC7-BD44-AFBA-1AC66F3B18AA}" dt="2022-02-23T20:58:00.589" v="446" actId="478"/>
          <ac:picMkLst>
            <pc:docMk/>
            <pc:sldMk cId="1178365521" sldId="274"/>
            <ac:picMk id="10" creationId="{691153D3-2E51-45F5-9308-D2182C312C22}"/>
          </ac:picMkLst>
        </pc:picChg>
        <pc:picChg chg="add del mod">
          <ac:chgData name="Christian Zamiela" userId="b36efaa1-846c-411d-a89a-0b1f5a2ec49b" providerId="ADAL" clId="{34E40B2C-0CC7-BD44-AFBA-1AC66F3B18AA}" dt="2022-02-23T20:57:30.508" v="443" actId="478"/>
          <ac:picMkLst>
            <pc:docMk/>
            <pc:sldMk cId="1178365521" sldId="274"/>
            <ac:picMk id="12" creationId="{55C961FE-816C-1D4B-914B-132F6D6AFB9C}"/>
          </ac:picMkLst>
        </pc:picChg>
        <pc:picChg chg="add del mod">
          <ac:chgData name="Christian Zamiela" userId="b36efaa1-846c-411d-a89a-0b1f5a2ec49b" providerId="ADAL" clId="{34E40B2C-0CC7-BD44-AFBA-1AC66F3B18AA}" dt="2022-02-23T20:57:31.950" v="444" actId="478"/>
          <ac:picMkLst>
            <pc:docMk/>
            <pc:sldMk cId="1178365521" sldId="274"/>
            <ac:picMk id="14" creationId="{290DBDDB-6005-A948-AAB9-C118F15130FE}"/>
          </ac:picMkLst>
        </pc:picChg>
        <pc:picChg chg="add mod">
          <ac:chgData name="Christian Zamiela" userId="b36efaa1-846c-411d-a89a-0b1f5a2ec49b" providerId="ADAL" clId="{34E40B2C-0CC7-BD44-AFBA-1AC66F3B18AA}" dt="2022-02-23T21:08:37.124" v="730" actId="1076"/>
          <ac:picMkLst>
            <pc:docMk/>
            <pc:sldMk cId="1178365521" sldId="274"/>
            <ac:picMk id="15" creationId="{B66A355B-BC37-2B40-B7B6-C36497B14AED}"/>
          </ac:picMkLst>
        </pc:picChg>
        <pc:picChg chg="add mod">
          <ac:chgData name="Christian Zamiela" userId="b36efaa1-846c-411d-a89a-0b1f5a2ec49b" providerId="ADAL" clId="{34E40B2C-0CC7-BD44-AFBA-1AC66F3B18AA}" dt="2022-02-23T22:18:19.319" v="1912" actId="1076"/>
          <ac:picMkLst>
            <pc:docMk/>
            <pc:sldMk cId="1178365521" sldId="274"/>
            <ac:picMk id="16" creationId="{18B8B3DE-D7CC-604C-9DA9-120FCE5B9F1E}"/>
          </ac:picMkLst>
        </pc:picChg>
        <pc:picChg chg="add mod">
          <ac:chgData name="Christian Zamiela" userId="b36efaa1-846c-411d-a89a-0b1f5a2ec49b" providerId="ADAL" clId="{34E40B2C-0CC7-BD44-AFBA-1AC66F3B18AA}" dt="2022-02-25T03:15:20.918" v="3002" actId="1076"/>
          <ac:picMkLst>
            <pc:docMk/>
            <pc:sldMk cId="1178365521" sldId="274"/>
            <ac:picMk id="18" creationId="{D5BDBB10-851F-1840-8897-663E7FA3EEAD}"/>
          </ac:picMkLst>
        </pc:picChg>
        <pc:picChg chg="add mod">
          <ac:chgData name="Christian Zamiela" userId="b36efaa1-846c-411d-a89a-0b1f5a2ec49b" providerId="ADAL" clId="{34E40B2C-0CC7-BD44-AFBA-1AC66F3B18AA}" dt="2022-02-23T21:08:37.124" v="730" actId="1076"/>
          <ac:picMkLst>
            <pc:docMk/>
            <pc:sldMk cId="1178365521" sldId="274"/>
            <ac:picMk id="19" creationId="{D06E5FF6-921F-6441-97F1-FAF45FAA7A5B}"/>
          </ac:picMkLst>
        </pc:picChg>
        <pc:cxnChg chg="del mod">
          <ac:chgData name="Christian Zamiela" userId="b36efaa1-846c-411d-a89a-0b1f5a2ec49b" providerId="ADAL" clId="{34E40B2C-0CC7-BD44-AFBA-1AC66F3B18AA}" dt="2022-02-23T20:58:00.589" v="446" actId="478"/>
          <ac:cxnSpMkLst>
            <pc:docMk/>
            <pc:sldMk cId="1178365521" sldId="274"/>
            <ac:cxnSpMk id="13" creationId="{2B99CA58-74E9-4EB0-9701-A2E087CA0D37}"/>
          </ac:cxnSpMkLst>
        </pc:cxnChg>
        <pc:cxnChg chg="add mod">
          <ac:chgData name="Christian Zamiela" userId="b36efaa1-846c-411d-a89a-0b1f5a2ec49b" providerId="ADAL" clId="{34E40B2C-0CC7-BD44-AFBA-1AC66F3B18AA}" dt="2022-02-23T22:18:19.319" v="1912" actId="1076"/>
          <ac:cxnSpMkLst>
            <pc:docMk/>
            <pc:sldMk cId="1178365521" sldId="274"/>
            <ac:cxnSpMk id="17" creationId="{3E1449BA-4D38-474D-BDD7-3A9C521EBAB3}"/>
          </ac:cxnSpMkLst>
        </pc:cxnChg>
        <pc:cxnChg chg="add mod">
          <ac:chgData name="Christian Zamiela" userId="b36efaa1-846c-411d-a89a-0b1f5a2ec49b" providerId="ADAL" clId="{34E40B2C-0CC7-BD44-AFBA-1AC66F3B18AA}" dt="2022-02-23T21:08:37.124" v="730" actId="1076"/>
          <ac:cxnSpMkLst>
            <pc:docMk/>
            <pc:sldMk cId="1178365521" sldId="274"/>
            <ac:cxnSpMk id="23" creationId="{574FDD1B-25ED-2347-8342-F3586BCF1650}"/>
          </ac:cxnSpMkLst>
        </pc:cxnChg>
        <pc:cxnChg chg="add mod">
          <ac:chgData name="Christian Zamiela" userId="b36efaa1-846c-411d-a89a-0b1f5a2ec49b" providerId="ADAL" clId="{34E40B2C-0CC7-BD44-AFBA-1AC66F3B18AA}" dt="2022-02-23T21:08:37.124" v="730" actId="1076"/>
          <ac:cxnSpMkLst>
            <pc:docMk/>
            <pc:sldMk cId="1178365521" sldId="274"/>
            <ac:cxnSpMk id="38" creationId="{01A33477-E1B2-584A-8BBF-842E3EEDDA65}"/>
          </ac:cxnSpMkLst>
        </pc:cxnChg>
        <pc:cxnChg chg="add mod">
          <ac:chgData name="Christian Zamiela" userId="b36efaa1-846c-411d-a89a-0b1f5a2ec49b" providerId="ADAL" clId="{34E40B2C-0CC7-BD44-AFBA-1AC66F3B18AA}" dt="2022-02-23T22:18:49.832" v="1919" actId="14100"/>
          <ac:cxnSpMkLst>
            <pc:docMk/>
            <pc:sldMk cId="1178365521" sldId="274"/>
            <ac:cxnSpMk id="51" creationId="{359FC237-2442-8148-9725-36A8ACA36114}"/>
          </ac:cxnSpMkLst>
        </pc:cxnChg>
      </pc:sldChg>
      <pc:sldChg chg="addSp delSp modSp mod ord">
        <pc:chgData name="Christian Zamiela" userId="b36efaa1-846c-411d-a89a-0b1f5a2ec49b" providerId="ADAL" clId="{34E40B2C-0CC7-BD44-AFBA-1AC66F3B18AA}" dt="2022-02-25T03:03:57.369" v="2871" actId="1076"/>
        <pc:sldMkLst>
          <pc:docMk/>
          <pc:sldMk cId="2719748625" sldId="277"/>
        </pc:sldMkLst>
        <pc:spChg chg="mod">
          <ac:chgData name="Christian Zamiela" userId="b36efaa1-846c-411d-a89a-0b1f5a2ec49b" providerId="ADAL" clId="{34E40B2C-0CC7-BD44-AFBA-1AC66F3B18AA}" dt="2022-02-25T03:00:22.131" v="2819" actId="20577"/>
          <ac:spMkLst>
            <pc:docMk/>
            <pc:sldMk cId="2719748625" sldId="277"/>
            <ac:spMk id="2" creationId="{142D9500-7D5B-43E8-BEFE-EC1E91A7DDAB}"/>
          </ac:spMkLst>
        </pc:spChg>
        <pc:spChg chg="del">
          <ac:chgData name="Christian Zamiela" userId="b36efaa1-846c-411d-a89a-0b1f5a2ec49b" providerId="ADAL" clId="{34E40B2C-0CC7-BD44-AFBA-1AC66F3B18AA}" dt="2022-02-23T22:07:40.813" v="1645" actId="478"/>
          <ac:spMkLst>
            <pc:docMk/>
            <pc:sldMk cId="2719748625" sldId="277"/>
            <ac:spMk id="4" creationId="{1F390D44-7F36-445A-9B79-6AC67342F83D}"/>
          </ac:spMkLst>
        </pc:spChg>
        <pc:spChg chg="add mod">
          <ac:chgData name="Christian Zamiela" userId="b36efaa1-846c-411d-a89a-0b1f5a2ec49b" providerId="ADAL" clId="{34E40B2C-0CC7-BD44-AFBA-1AC66F3B18AA}" dt="2022-02-25T03:03:20.860" v="2864" actId="1076"/>
          <ac:spMkLst>
            <pc:docMk/>
            <pc:sldMk cId="2719748625" sldId="277"/>
            <ac:spMk id="7" creationId="{30CEF3A1-964B-674E-9647-03BFE446E99B}"/>
          </ac:spMkLst>
        </pc:spChg>
        <pc:spChg chg="add mod">
          <ac:chgData name="Christian Zamiela" userId="b36efaa1-846c-411d-a89a-0b1f5a2ec49b" providerId="ADAL" clId="{34E40B2C-0CC7-BD44-AFBA-1AC66F3B18AA}" dt="2022-02-25T03:03:51.919" v="2870" actId="1076"/>
          <ac:spMkLst>
            <pc:docMk/>
            <pc:sldMk cId="2719748625" sldId="277"/>
            <ac:spMk id="11" creationId="{AC7223FF-0E3E-0B48-8310-8CD61594A63B}"/>
          </ac:spMkLst>
        </pc:spChg>
        <pc:spChg chg="mod">
          <ac:chgData name="Christian Zamiela" userId="b36efaa1-846c-411d-a89a-0b1f5a2ec49b" providerId="ADAL" clId="{34E40B2C-0CC7-BD44-AFBA-1AC66F3B18AA}" dt="2022-02-25T03:03:24.616" v="2865" actId="1076"/>
          <ac:spMkLst>
            <pc:docMk/>
            <pc:sldMk cId="2719748625" sldId="277"/>
            <ac:spMk id="14" creationId="{0182AC9E-F348-4D98-8AEE-FDD3925E1A1B}"/>
          </ac:spMkLst>
        </pc:spChg>
        <pc:picChg chg="add mod">
          <ac:chgData name="Christian Zamiela" userId="b36efaa1-846c-411d-a89a-0b1f5a2ec49b" providerId="ADAL" clId="{34E40B2C-0CC7-BD44-AFBA-1AC66F3B18AA}" dt="2022-02-25T03:03:30.303" v="2866" actId="14100"/>
          <ac:picMkLst>
            <pc:docMk/>
            <pc:sldMk cId="2719748625" sldId="277"/>
            <ac:picMk id="8" creationId="{D37101F5-EB02-0A44-B989-2F147B8DE885}"/>
          </ac:picMkLst>
        </pc:picChg>
        <pc:picChg chg="del mod">
          <ac:chgData name="Christian Zamiela" userId="b36efaa1-846c-411d-a89a-0b1f5a2ec49b" providerId="ADAL" clId="{34E40B2C-0CC7-BD44-AFBA-1AC66F3B18AA}" dt="2022-02-25T03:01:34.382" v="2847" actId="478"/>
          <ac:picMkLst>
            <pc:docMk/>
            <pc:sldMk cId="2719748625" sldId="277"/>
            <ac:picMk id="9" creationId="{7F9FE4CB-F1CB-4CE4-9858-786291AA32A8}"/>
          </ac:picMkLst>
        </pc:picChg>
        <pc:picChg chg="add mod">
          <ac:chgData name="Christian Zamiela" userId="b36efaa1-846c-411d-a89a-0b1f5a2ec49b" providerId="ADAL" clId="{34E40B2C-0CC7-BD44-AFBA-1AC66F3B18AA}" dt="2022-02-25T03:03:57.369" v="2871" actId="1076"/>
          <ac:picMkLst>
            <pc:docMk/>
            <pc:sldMk cId="2719748625" sldId="277"/>
            <ac:picMk id="10" creationId="{7D6A8045-2538-4F4C-81F5-9252E94936B4}"/>
          </ac:picMkLst>
        </pc:picChg>
      </pc:sldChg>
      <pc:sldChg chg="addSp delSp modSp new mod">
        <pc:chgData name="Christian Zamiela" userId="b36efaa1-846c-411d-a89a-0b1f5a2ec49b" providerId="ADAL" clId="{34E40B2C-0CC7-BD44-AFBA-1AC66F3B18AA}" dt="2022-02-25T03:35:04.714" v="3869" actId="20577"/>
        <pc:sldMkLst>
          <pc:docMk/>
          <pc:sldMk cId="1667061015" sldId="278"/>
        </pc:sldMkLst>
        <pc:spChg chg="del">
          <ac:chgData name="Christian Zamiela" userId="b36efaa1-846c-411d-a89a-0b1f5a2ec49b" providerId="ADAL" clId="{34E40B2C-0CC7-BD44-AFBA-1AC66F3B18AA}" dt="2022-02-23T22:19:17.536" v="1920" actId="478"/>
          <ac:spMkLst>
            <pc:docMk/>
            <pc:sldMk cId="1667061015" sldId="278"/>
            <ac:spMk id="2" creationId="{468100D3-DD19-F74A-B549-9E80BF23C3BE}"/>
          </ac:spMkLst>
        </pc:spChg>
        <pc:spChg chg="add mod">
          <ac:chgData name="Christian Zamiela" userId="b36efaa1-846c-411d-a89a-0b1f5a2ec49b" providerId="ADAL" clId="{34E40B2C-0CC7-BD44-AFBA-1AC66F3B18AA}" dt="2022-02-25T03:32:20.862" v="3803" actId="20577"/>
          <ac:spMkLst>
            <pc:docMk/>
            <pc:sldMk cId="1667061015" sldId="278"/>
            <ac:spMk id="2" creationId="{E59A5C20-2292-8249-A24E-62D2DB7F051D}"/>
          </ac:spMkLst>
        </pc:spChg>
        <pc:spChg chg="del">
          <ac:chgData name="Christian Zamiela" userId="b36efaa1-846c-411d-a89a-0b1f5a2ec49b" providerId="ADAL" clId="{34E40B2C-0CC7-BD44-AFBA-1AC66F3B18AA}" dt="2022-02-23T20:36:54.366" v="346"/>
          <ac:spMkLst>
            <pc:docMk/>
            <pc:sldMk cId="1667061015" sldId="278"/>
            <ac:spMk id="3" creationId="{61A60149-A52B-824B-B0D2-358CEA34DAAF}"/>
          </ac:spMkLst>
        </pc:spChg>
        <pc:spChg chg="add mod">
          <ac:chgData name="Christian Zamiela" userId="b36efaa1-846c-411d-a89a-0b1f5a2ec49b" providerId="ADAL" clId="{34E40B2C-0CC7-BD44-AFBA-1AC66F3B18AA}" dt="2022-02-25T03:31:46.259" v="3782" actId="207"/>
          <ac:spMkLst>
            <pc:docMk/>
            <pc:sldMk cId="1667061015" sldId="278"/>
            <ac:spMk id="3" creationId="{A72465D7-4E0E-5B46-9807-A1D43F2AE784}"/>
          </ac:spMkLst>
        </pc:spChg>
        <pc:spChg chg="add mod">
          <ac:chgData name="Christian Zamiela" userId="b36efaa1-846c-411d-a89a-0b1f5a2ec49b" providerId="ADAL" clId="{34E40B2C-0CC7-BD44-AFBA-1AC66F3B18AA}" dt="2022-02-25T03:32:56.038" v="3817" actId="1076"/>
          <ac:spMkLst>
            <pc:docMk/>
            <pc:sldMk cId="1667061015" sldId="278"/>
            <ac:spMk id="4" creationId="{85392ACE-AB96-7241-B988-82CE835424D6}"/>
          </ac:spMkLst>
        </pc:spChg>
        <pc:spChg chg="add mod">
          <ac:chgData name="Christian Zamiela" userId="b36efaa1-846c-411d-a89a-0b1f5a2ec49b" providerId="ADAL" clId="{34E40B2C-0CC7-BD44-AFBA-1AC66F3B18AA}" dt="2022-02-25T03:33:01.373" v="3818" actId="1076"/>
          <ac:spMkLst>
            <pc:docMk/>
            <pc:sldMk cId="1667061015" sldId="278"/>
            <ac:spMk id="6" creationId="{1BD44AB7-1BFE-984E-98F8-CBA3EBF3CE87}"/>
          </ac:spMkLst>
        </pc:spChg>
        <pc:spChg chg="add mod">
          <ac:chgData name="Christian Zamiela" userId="b36efaa1-846c-411d-a89a-0b1f5a2ec49b" providerId="ADAL" clId="{34E40B2C-0CC7-BD44-AFBA-1AC66F3B18AA}" dt="2022-02-25T03:33:12.924" v="3825" actId="1076"/>
          <ac:spMkLst>
            <pc:docMk/>
            <pc:sldMk cId="1667061015" sldId="278"/>
            <ac:spMk id="8" creationId="{8A36AD32-C7B5-F14B-B2CD-54E799FEA274}"/>
          </ac:spMkLst>
        </pc:spChg>
        <pc:spChg chg="add mod">
          <ac:chgData name="Christian Zamiela" userId="b36efaa1-846c-411d-a89a-0b1f5a2ec49b" providerId="ADAL" clId="{34E40B2C-0CC7-BD44-AFBA-1AC66F3B18AA}" dt="2022-02-25T03:27:54.767" v="3763" actId="1076"/>
          <ac:spMkLst>
            <pc:docMk/>
            <pc:sldMk cId="1667061015" sldId="278"/>
            <ac:spMk id="12" creationId="{6917416E-BCC9-B348-9FD8-CBCABF03EC93}"/>
          </ac:spMkLst>
        </pc:spChg>
        <pc:spChg chg="add mod">
          <ac:chgData name="Christian Zamiela" userId="b36efaa1-846c-411d-a89a-0b1f5a2ec49b" providerId="ADAL" clId="{34E40B2C-0CC7-BD44-AFBA-1AC66F3B18AA}" dt="2022-02-25T03:27:54.767" v="3763" actId="1076"/>
          <ac:spMkLst>
            <pc:docMk/>
            <pc:sldMk cId="1667061015" sldId="278"/>
            <ac:spMk id="13" creationId="{DF8E7C82-B50E-0B46-8A97-3CD1F3E10D02}"/>
          </ac:spMkLst>
        </pc:spChg>
        <pc:spChg chg="add mod">
          <ac:chgData name="Christian Zamiela" userId="b36efaa1-846c-411d-a89a-0b1f5a2ec49b" providerId="ADAL" clId="{34E40B2C-0CC7-BD44-AFBA-1AC66F3B18AA}" dt="2022-02-25T03:27:54.767" v="3763" actId="1076"/>
          <ac:spMkLst>
            <pc:docMk/>
            <pc:sldMk cId="1667061015" sldId="278"/>
            <ac:spMk id="17" creationId="{E50403F7-F662-9846-8350-6AD3D0C0A21F}"/>
          </ac:spMkLst>
        </pc:spChg>
        <pc:spChg chg="add mod">
          <ac:chgData name="Christian Zamiela" userId="b36efaa1-846c-411d-a89a-0b1f5a2ec49b" providerId="ADAL" clId="{34E40B2C-0CC7-BD44-AFBA-1AC66F3B18AA}" dt="2022-02-25T03:27:54.767" v="3763" actId="1076"/>
          <ac:spMkLst>
            <pc:docMk/>
            <pc:sldMk cId="1667061015" sldId="278"/>
            <ac:spMk id="18" creationId="{18D04F07-7817-FA4A-9D84-9FD73B97E472}"/>
          </ac:spMkLst>
        </pc:spChg>
        <pc:spChg chg="add mod">
          <ac:chgData name="Christian Zamiela" userId="b36efaa1-846c-411d-a89a-0b1f5a2ec49b" providerId="ADAL" clId="{34E40B2C-0CC7-BD44-AFBA-1AC66F3B18AA}" dt="2022-02-25T03:27:54.767" v="3763" actId="1076"/>
          <ac:spMkLst>
            <pc:docMk/>
            <pc:sldMk cId="1667061015" sldId="278"/>
            <ac:spMk id="19" creationId="{12711224-DAF7-6540-A9DD-4E4BF5B29CD6}"/>
          </ac:spMkLst>
        </pc:spChg>
        <pc:spChg chg="add mod">
          <ac:chgData name="Christian Zamiela" userId="b36efaa1-846c-411d-a89a-0b1f5a2ec49b" providerId="ADAL" clId="{34E40B2C-0CC7-BD44-AFBA-1AC66F3B18AA}" dt="2022-02-25T03:35:04.714" v="3869" actId="20577"/>
          <ac:spMkLst>
            <pc:docMk/>
            <pc:sldMk cId="1667061015" sldId="278"/>
            <ac:spMk id="22" creationId="{9E539966-4CCD-9849-A63B-D74958861D40}"/>
          </ac:spMkLst>
        </pc:spChg>
        <pc:spChg chg="add del mod">
          <ac:chgData name="Christian Zamiela" userId="b36efaa1-846c-411d-a89a-0b1f5a2ec49b" providerId="ADAL" clId="{34E40B2C-0CC7-BD44-AFBA-1AC66F3B18AA}" dt="2022-02-25T03:34:25.944" v="3863" actId="478"/>
          <ac:spMkLst>
            <pc:docMk/>
            <pc:sldMk cId="1667061015" sldId="278"/>
            <ac:spMk id="43" creationId="{E4E87A33-6381-C64E-BAE3-F5A2C9D783EC}"/>
          </ac:spMkLst>
        </pc:spChg>
        <pc:spChg chg="add mod">
          <ac:chgData name="Christian Zamiela" userId="b36efaa1-846c-411d-a89a-0b1f5a2ec49b" providerId="ADAL" clId="{34E40B2C-0CC7-BD44-AFBA-1AC66F3B18AA}" dt="2022-02-25T03:27:54.767" v="3763" actId="1076"/>
          <ac:spMkLst>
            <pc:docMk/>
            <pc:sldMk cId="1667061015" sldId="278"/>
            <ac:spMk id="44" creationId="{9B644866-0B3E-DF48-BA78-F148146BE448}"/>
          </ac:spMkLst>
        </pc:spChg>
        <pc:picChg chg="add mod">
          <ac:chgData name="Christian Zamiela" userId="b36efaa1-846c-411d-a89a-0b1f5a2ec49b" providerId="ADAL" clId="{34E40B2C-0CC7-BD44-AFBA-1AC66F3B18AA}" dt="2022-02-25T03:27:54.767" v="3763" actId="1076"/>
          <ac:picMkLst>
            <pc:docMk/>
            <pc:sldMk cId="1667061015" sldId="278"/>
            <ac:picMk id="5" creationId="{A5ED5ADD-B701-0E4A-A5E6-A6E007E1F9E9}"/>
          </ac:picMkLst>
        </pc:picChg>
        <pc:picChg chg="add mod">
          <ac:chgData name="Christian Zamiela" userId="b36efaa1-846c-411d-a89a-0b1f5a2ec49b" providerId="ADAL" clId="{34E40B2C-0CC7-BD44-AFBA-1AC66F3B18AA}" dt="2022-02-25T03:27:54.767" v="3763" actId="1076"/>
          <ac:picMkLst>
            <pc:docMk/>
            <pc:sldMk cId="1667061015" sldId="278"/>
            <ac:picMk id="7" creationId="{AF4805A3-5AE9-1E4C-A944-8CAF62E7E2FB}"/>
          </ac:picMkLst>
        </pc:picChg>
        <pc:picChg chg="add mod modCrop">
          <ac:chgData name="Christian Zamiela" userId="b36efaa1-846c-411d-a89a-0b1f5a2ec49b" providerId="ADAL" clId="{34E40B2C-0CC7-BD44-AFBA-1AC66F3B18AA}" dt="2022-02-25T03:27:54.767" v="3763" actId="1076"/>
          <ac:picMkLst>
            <pc:docMk/>
            <pc:sldMk cId="1667061015" sldId="278"/>
            <ac:picMk id="9" creationId="{68E2533A-9240-E24D-B2C8-DB6AB86A1BBE}"/>
          </ac:picMkLst>
        </pc:picChg>
        <pc:picChg chg="add mod modCrop">
          <ac:chgData name="Christian Zamiela" userId="b36efaa1-846c-411d-a89a-0b1f5a2ec49b" providerId="ADAL" clId="{34E40B2C-0CC7-BD44-AFBA-1AC66F3B18AA}" dt="2022-02-25T03:27:54.767" v="3763" actId="1076"/>
          <ac:picMkLst>
            <pc:docMk/>
            <pc:sldMk cId="1667061015" sldId="278"/>
            <ac:picMk id="11" creationId="{3674616F-7A69-1A4F-A689-1BB0ADDF7E32}"/>
          </ac:picMkLst>
        </pc:picChg>
        <pc:cxnChg chg="add mod">
          <ac:chgData name="Christian Zamiela" userId="b36efaa1-846c-411d-a89a-0b1f5a2ec49b" providerId="ADAL" clId="{34E40B2C-0CC7-BD44-AFBA-1AC66F3B18AA}" dt="2022-02-25T03:27:54.767" v="3763" actId="1076"/>
          <ac:cxnSpMkLst>
            <pc:docMk/>
            <pc:sldMk cId="1667061015" sldId="278"/>
            <ac:cxnSpMk id="15" creationId="{6CDC68A3-135C-724F-A953-10CFE4A34F35}"/>
          </ac:cxnSpMkLst>
        </pc:cxnChg>
        <pc:cxnChg chg="add mod">
          <ac:chgData name="Christian Zamiela" userId="b36efaa1-846c-411d-a89a-0b1f5a2ec49b" providerId="ADAL" clId="{34E40B2C-0CC7-BD44-AFBA-1AC66F3B18AA}" dt="2022-02-25T03:27:54.767" v="3763" actId="1076"/>
          <ac:cxnSpMkLst>
            <pc:docMk/>
            <pc:sldMk cId="1667061015" sldId="278"/>
            <ac:cxnSpMk id="20" creationId="{795FDD20-6AD2-8B4E-8448-769B05BC0BF1}"/>
          </ac:cxnSpMkLst>
        </pc:cxnChg>
        <pc:cxnChg chg="add mod">
          <ac:chgData name="Christian Zamiela" userId="b36efaa1-846c-411d-a89a-0b1f5a2ec49b" providerId="ADAL" clId="{34E40B2C-0CC7-BD44-AFBA-1AC66F3B18AA}" dt="2022-02-25T03:27:54.767" v="3763" actId="1076"/>
          <ac:cxnSpMkLst>
            <pc:docMk/>
            <pc:sldMk cId="1667061015" sldId="278"/>
            <ac:cxnSpMk id="36" creationId="{2CDF2385-9C5D-2D45-8F64-0D8CFE02D94C}"/>
          </ac:cxnSpMkLst>
        </pc:cxnChg>
        <pc:cxnChg chg="add mod">
          <ac:chgData name="Christian Zamiela" userId="b36efaa1-846c-411d-a89a-0b1f5a2ec49b" providerId="ADAL" clId="{34E40B2C-0CC7-BD44-AFBA-1AC66F3B18AA}" dt="2022-02-25T03:27:54.767" v="3763" actId="1076"/>
          <ac:cxnSpMkLst>
            <pc:docMk/>
            <pc:sldMk cId="1667061015" sldId="278"/>
            <ac:cxnSpMk id="39" creationId="{EB5280FA-5ED7-D141-BEE8-F8814C6014EE}"/>
          </ac:cxnSpMkLst>
        </pc:cxnChg>
      </pc:sldChg>
      <pc:sldChg chg="addSp delSp modSp new mod">
        <pc:chgData name="Christian Zamiela" userId="b36efaa1-846c-411d-a89a-0b1f5a2ec49b" providerId="ADAL" clId="{34E40B2C-0CC7-BD44-AFBA-1AC66F3B18AA}" dt="2022-02-25T03:35:17.840" v="3875" actId="1076"/>
        <pc:sldMkLst>
          <pc:docMk/>
          <pc:sldMk cId="4135641215" sldId="279"/>
        </pc:sldMkLst>
        <pc:spChg chg="del">
          <ac:chgData name="Christian Zamiela" userId="b36efaa1-846c-411d-a89a-0b1f5a2ec49b" providerId="ADAL" clId="{34E40B2C-0CC7-BD44-AFBA-1AC66F3B18AA}" dt="2022-02-23T22:31:47.725" v="2101" actId="478"/>
          <ac:spMkLst>
            <pc:docMk/>
            <pc:sldMk cId="4135641215" sldId="279"/>
            <ac:spMk id="2" creationId="{0802D200-F842-954D-AB39-F6854F2F6CFC}"/>
          </ac:spMkLst>
        </pc:spChg>
        <pc:spChg chg="add mod">
          <ac:chgData name="Christian Zamiela" userId="b36efaa1-846c-411d-a89a-0b1f5a2ec49b" providerId="ADAL" clId="{34E40B2C-0CC7-BD44-AFBA-1AC66F3B18AA}" dt="2022-02-25T03:35:17.840" v="3875" actId="1076"/>
          <ac:spMkLst>
            <pc:docMk/>
            <pc:sldMk cId="4135641215" sldId="279"/>
            <ac:spMk id="2" creationId="{773D9553-1468-9F49-8605-7EEF3B3F9BA5}"/>
          </ac:spMkLst>
        </pc:spChg>
        <pc:spChg chg="del">
          <ac:chgData name="Christian Zamiela" userId="b36efaa1-846c-411d-a89a-0b1f5a2ec49b" providerId="ADAL" clId="{34E40B2C-0CC7-BD44-AFBA-1AC66F3B18AA}" dt="2022-02-23T20:43:56.356" v="400"/>
          <ac:spMkLst>
            <pc:docMk/>
            <pc:sldMk cId="4135641215" sldId="279"/>
            <ac:spMk id="3" creationId="{9CF2427A-77B8-E34A-9469-890DF32D8E65}"/>
          </ac:spMkLst>
        </pc:spChg>
        <pc:spChg chg="add del mod">
          <ac:chgData name="Christian Zamiela" userId="b36efaa1-846c-411d-a89a-0b1f5a2ec49b" providerId="ADAL" clId="{34E40B2C-0CC7-BD44-AFBA-1AC66F3B18AA}" dt="2022-02-23T21:54:27.627" v="1557"/>
          <ac:spMkLst>
            <pc:docMk/>
            <pc:sldMk cId="4135641215" sldId="279"/>
            <ac:spMk id="8" creationId="{F2BDC41A-1C8F-3745-A766-442BB6D641CA}"/>
          </ac:spMkLst>
        </pc:spChg>
        <pc:spChg chg="add mod">
          <ac:chgData name="Christian Zamiela" userId="b36efaa1-846c-411d-a89a-0b1f5a2ec49b" providerId="ADAL" clId="{34E40B2C-0CC7-BD44-AFBA-1AC66F3B18AA}" dt="2022-02-23T21:56:11.887" v="1633" actId="1076"/>
          <ac:spMkLst>
            <pc:docMk/>
            <pc:sldMk cId="4135641215" sldId="279"/>
            <ac:spMk id="9" creationId="{9C2A4556-1936-1143-9CCD-F8BE79A72B42}"/>
          </ac:spMkLst>
        </pc:spChg>
        <pc:spChg chg="add mod">
          <ac:chgData name="Christian Zamiela" userId="b36efaa1-846c-411d-a89a-0b1f5a2ec49b" providerId="ADAL" clId="{34E40B2C-0CC7-BD44-AFBA-1AC66F3B18AA}" dt="2022-02-23T21:59:17.580" v="1636" actId="208"/>
          <ac:spMkLst>
            <pc:docMk/>
            <pc:sldMk cId="4135641215" sldId="279"/>
            <ac:spMk id="10" creationId="{F8B46DFB-15E5-D644-AA9D-87FFB9BF5073}"/>
          </ac:spMkLst>
        </pc:spChg>
        <pc:spChg chg="add mod">
          <ac:chgData name="Christian Zamiela" userId="b36efaa1-846c-411d-a89a-0b1f5a2ec49b" providerId="ADAL" clId="{34E40B2C-0CC7-BD44-AFBA-1AC66F3B18AA}" dt="2022-02-23T22:32:09.623" v="2138" actId="20577"/>
          <ac:spMkLst>
            <pc:docMk/>
            <pc:sldMk cId="4135641215" sldId="279"/>
            <ac:spMk id="11" creationId="{CCC46A0A-73F0-8745-B248-1259B4C45517}"/>
          </ac:spMkLst>
        </pc:spChg>
        <pc:spChg chg="add mod">
          <ac:chgData name="Christian Zamiela" userId="b36efaa1-846c-411d-a89a-0b1f5a2ec49b" providerId="ADAL" clId="{34E40B2C-0CC7-BD44-AFBA-1AC66F3B18AA}" dt="2022-02-25T03:34:15.489" v="3861" actId="1076"/>
          <ac:spMkLst>
            <pc:docMk/>
            <pc:sldMk cId="4135641215" sldId="279"/>
            <ac:spMk id="12" creationId="{5C2E3231-A8CC-504A-B96B-1396135005CE}"/>
          </ac:spMkLst>
        </pc:spChg>
        <pc:picChg chg="add mod">
          <ac:chgData name="Christian Zamiela" userId="b36efaa1-846c-411d-a89a-0b1f5a2ec49b" providerId="ADAL" clId="{34E40B2C-0CC7-BD44-AFBA-1AC66F3B18AA}" dt="2022-02-23T20:44:24.970" v="409" actId="1076"/>
          <ac:picMkLst>
            <pc:docMk/>
            <pc:sldMk cId="4135641215" sldId="279"/>
            <ac:picMk id="5" creationId="{74F4F16B-AA56-F145-B7AE-658A4CAEBDC8}"/>
          </ac:picMkLst>
        </pc:picChg>
        <pc:picChg chg="add mod modCrop">
          <ac:chgData name="Christian Zamiela" userId="b36efaa1-846c-411d-a89a-0b1f5a2ec49b" providerId="ADAL" clId="{34E40B2C-0CC7-BD44-AFBA-1AC66F3B18AA}" dt="2022-02-23T20:44:15.756" v="407" actId="1076"/>
          <ac:picMkLst>
            <pc:docMk/>
            <pc:sldMk cId="4135641215" sldId="279"/>
            <ac:picMk id="7" creationId="{AFC026C3-AD29-F745-8A61-842AD9F32FF5}"/>
          </ac:picMkLst>
        </pc:picChg>
      </pc:sldChg>
      <pc:sldChg chg="addSp delSp modSp new mod">
        <pc:chgData name="Christian Zamiela" userId="b36efaa1-846c-411d-a89a-0b1f5a2ec49b" providerId="ADAL" clId="{34E40B2C-0CC7-BD44-AFBA-1AC66F3B18AA}" dt="2022-02-25T03:38:26.832" v="3953" actId="20577"/>
        <pc:sldMkLst>
          <pc:docMk/>
          <pc:sldMk cId="4084246895" sldId="280"/>
        </pc:sldMkLst>
        <pc:spChg chg="add mod">
          <ac:chgData name="Christian Zamiela" userId="b36efaa1-846c-411d-a89a-0b1f5a2ec49b" providerId="ADAL" clId="{34E40B2C-0CC7-BD44-AFBA-1AC66F3B18AA}" dt="2022-02-25T03:38:26.832" v="3953" actId="20577"/>
          <ac:spMkLst>
            <pc:docMk/>
            <pc:sldMk cId="4084246895" sldId="280"/>
            <ac:spMk id="2" creationId="{76EB1355-98B8-674A-96B5-181CC80AAB03}"/>
          </ac:spMkLst>
        </pc:spChg>
        <pc:spChg chg="del">
          <ac:chgData name="Christian Zamiela" userId="b36efaa1-846c-411d-a89a-0b1f5a2ec49b" providerId="ADAL" clId="{34E40B2C-0CC7-BD44-AFBA-1AC66F3B18AA}" dt="2022-02-23T22:32:15.049" v="2139" actId="478"/>
          <ac:spMkLst>
            <pc:docMk/>
            <pc:sldMk cId="4084246895" sldId="280"/>
            <ac:spMk id="2" creationId="{8C29FC34-893E-504A-A495-B1072785DED9}"/>
          </ac:spMkLst>
        </pc:spChg>
        <pc:spChg chg="del">
          <ac:chgData name="Christian Zamiela" userId="b36efaa1-846c-411d-a89a-0b1f5a2ec49b" providerId="ADAL" clId="{34E40B2C-0CC7-BD44-AFBA-1AC66F3B18AA}" dt="2022-02-23T21:12:57.700" v="751"/>
          <ac:spMkLst>
            <pc:docMk/>
            <pc:sldMk cId="4084246895" sldId="280"/>
            <ac:spMk id="3" creationId="{C39A887B-99C6-D64B-BBA6-33520DD08C1F}"/>
          </ac:spMkLst>
        </pc:spChg>
        <pc:spChg chg="add mod">
          <ac:chgData name="Christian Zamiela" userId="b36efaa1-846c-411d-a89a-0b1f5a2ec49b" providerId="ADAL" clId="{34E40B2C-0CC7-BD44-AFBA-1AC66F3B18AA}" dt="2022-02-25T03:37:36.319" v="3901" actId="1076"/>
          <ac:spMkLst>
            <pc:docMk/>
            <pc:sldMk cId="4084246895" sldId="280"/>
            <ac:spMk id="24" creationId="{3FB79A1E-2660-5B43-911C-FAC6DEDAC895}"/>
          </ac:spMkLst>
        </pc:spChg>
        <pc:spChg chg="add mod">
          <ac:chgData name="Christian Zamiela" userId="b36efaa1-846c-411d-a89a-0b1f5a2ec49b" providerId="ADAL" clId="{34E40B2C-0CC7-BD44-AFBA-1AC66F3B18AA}" dt="2022-02-25T03:37:48.038" v="3907" actId="1076"/>
          <ac:spMkLst>
            <pc:docMk/>
            <pc:sldMk cId="4084246895" sldId="280"/>
            <ac:spMk id="25" creationId="{9DA10677-108A-074F-9611-DDE24F4E64E9}"/>
          </ac:spMkLst>
        </pc:spChg>
        <pc:spChg chg="add mod">
          <ac:chgData name="Christian Zamiela" userId="b36efaa1-846c-411d-a89a-0b1f5a2ec49b" providerId="ADAL" clId="{34E40B2C-0CC7-BD44-AFBA-1AC66F3B18AA}" dt="2022-02-25T03:37:58.286" v="3913" actId="1076"/>
          <ac:spMkLst>
            <pc:docMk/>
            <pc:sldMk cId="4084246895" sldId="280"/>
            <ac:spMk id="26" creationId="{DF6B5F0E-A1FD-A84E-99A9-1EFFD7BF2ABF}"/>
          </ac:spMkLst>
        </pc:spChg>
        <pc:spChg chg="add mod">
          <ac:chgData name="Christian Zamiela" userId="b36efaa1-846c-411d-a89a-0b1f5a2ec49b" providerId="ADAL" clId="{34E40B2C-0CC7-BD44-AFBA-1AC66F3B18AA}" dt="2022-02-23T22:32:35.560" v="2187" actId="20577"/>
          <ac:spMkLst>
            <pc:docMk/>
            <pc:sldMk cId="4084246895" sldId="280"/>
            <ac:spMk id="67" creationId="{13083758-4412-1A45-B74E-42B1BA412E59}"/>
          </ac:spMkLst>
        </pc:spChg>
        <pc:picChg chg="add mod modCrop">
          <ac:chgData name="Christian Zamiela" userId="b36efaa1-846c-411d-a89a-0b1f5a2ec49b" providerId="ADAL" clId="{34E40B2C-0CC7-BD44-AFBA-1AC66F3B18AA}" dt="2022-02-23T21:16:16.752" v="781" actId="1076"/>
          <ac:picMkLst>
            <pc:docMk/>
            <pc:sldMk cId="4084246895" sldId="280"/>
            <ac:picMk id="5" creationId="{97BE2623-4829-AA4B-8FB4-5C68009FE5C9}"/>
          </ac:picMkLst>
        </pc:picChg>
        <pc:picChg chg="add mod">
          <ac:chgData name="Christian Zamiela" userId="b36efaa1-846c-411d-a89a-0b1f5a2ec49b" providerId="ADAL" clId="{34E40B2C-0CC7-BD44-AFBA-1AC66F3B18AA}" dt="2022-02-23T21:15:56.364" v="778" actId="1076"/>
          <ac:picMkLst>
            <pc:docMk/>
            <pc:sldMk cId="4084246895" sldId="280"/>
            <ac:picMk id="7" creationId="{6EEF4BBC-6FB3-3445-A842-15BC0862F380}"/>
          </ac:picMkLst>
        </pc:picChg>
        <pc:picChg chg="add mod modCrop">
          <ac:chgData name="Christian Zamiela" userId="b36efaa1-846c-411d-a89a-0b1f5a2ec49b" providerId="ADAL" clId="{34E40B2C-0CC7-BD44-AFBA-1AC66F3B18AA}" dt="2022-02-23T21:16:03.005" v="779" actId="1076"/>
          <ac:picMkLst>
            <pc:docMk/>
            <pc:sldMk cId="4084246895" sldId="280"/>
            <ac:picMk id="9" creationId="{B9333893-CBD2-9841-BEE5-FFD059D09E21}"/>
          </ac:picMkLst>
        </pc:picChg>
        <pc:picChg chg="add mod modCrop">
          <ac:chgData name="Christian Zamiela" userId="b36efaa1-846c-411d-a89a-0b1f5a2ec49b" providerId="ADAL" clId="{34E40B2C-0CC7-BD44-AFBA-1AC66F3B18AA}" dt="2022-02-23T21:16:14.998" v="780" actId="1076"/>
          <ac:picMkLst>
            <pc:docMk/>
            <pc:sldMk cId="4084246895" sldId="280"/>
            <ac:picMk id="11" creationId="{58122DF2-DB9E-0B4E-B62A-665ADF1E898C}"/>
          </ac:picMkLst>
        </pc:picChg>
        <pc:picChg chg="add del mod">
          <ac:chgData name="Christian Zamiela" userId="b36efaa1-846c-411d-a89a-0b1f5a2ec49b" providerId="ADAL" clId="{34E40B2C-0CC7-BD44-AFBA-1AC66F3B18AA}" dt="2022-02-23T22:22:54.384" v="1992" actId="478"/>
          <ac:picMkLst>
            <pc:docMk/>
            <pc:sldMk cId="4084246895" sldId="280"/>
            <ac:picMk id="13" creationId="{8424CCEF-D21A-1144-BB62-8308B79250C6}"/>
          </ac:picMkLst>
        </pc:picChg>
        <pc:cxnChg chg="add del mod">
          <ac:chgData name="Christian Zamiela" userId="b36efaa1-846c-411d-a89a-0b1f5a2ec49b" providerId="ADAL" clId="{34E40B2C-0CC7-BD44-AFBA-1AC66F3B18AA}" dt="2022-02-23T22:29:32.905" v="2058" actId="478"/>
          <ac:cxnSpMkLst>
            <pc:docMk/>
            <pc:sldMk cId="4084246895" sldId="280"/>
            <ac:cxnSpMk id="14" creationId="{89B247CD-5F76-4B43-87B3-EA7394B94831}"/>
          </ac:cxnSpMkLst>
        </pc:cxnChg>
        <pc:cxnChg chg="add mod">
          <ac:chgData name="Christian Zamiela" userId="b36efaa1-846c-411d-a89a-0b1f5a2ec49b" providerId="ADAL" clId="{34E40B2C-0CC7-BD44-AFBA-1AC66F3B18AA}" dt="2022-02-23T22:28:38.191" v="2046" actId="14100"/>
          <ac:cxnSpMkLst>
            <pc:docMk/>
            <pc:sldMk cId="4084246895" sldId="280"/>
            <ac:cxnSpMk id="47" creationId="{5727BDFB-6580-9846-A298-DA004E9AE701}"/>
          </ac:cxnSpMkLst>
        </pc:cxnChg>
        <pc:cxnChg chg="add mod">
          <ac:chgData name="Christian Zamiela" userId="b36efaa1-846c-411d-a89a-0b1f5a2ec49b" providerId="ADAL" clId="{34E40B2C-0CC7-BD44-AFBA-1AC66F3B18AA}" dt="2022-02-23T22:30:05.830" v="2065" actId="14100"/>
          <ac:cxnSpMkLst>
            <pc:docMk/>
            <pc:sldMk cId="4084246895" sldId="280"/>
            <ac:cxnSpMk id="51" creationId="{5D6B0DBE-2FFD-BE41-8133-DACEAC1A5F75}"/>
          </ac:cxnSpMkLst>
        </pc:cxnChg>
        <pc:cxnChg chg="add mod">
          <ac:chgData name="Christian Zamiela" userId="b36efaa1-846c-411d-a89a-0b1f5a2ec49b" providerId="ADAL" clId="{34E40B2C-0CC7-BD44-AFBA-1AC66F3B18AA}" dt="2022-02-25T03:37:18.339" v="3895" actId="14100"/>
          <ac:cxnSpMkLst>
            <pc:docMk/>
            <pc:sldMk cId="4084246895" sldId="280"/>
            <ac:cxnSpMk id="58" creationId="{A421F0EA-CFD3-CB43-AC03-A4181A33D0D2}"/>
          </ac:cxnSpMkLst>
        </pc:cxnChg>
      </pc:sldChg>
      <pc:sldChg chg="addSp delSp modSp new del mod">
        <pc:chgData name="Christian Zamiela" userId="b36efaa1-846c-411d-a89a-0b1f5a2ec49b" providerId="ADAL" clId="{34E40B2C-0CC7-BD44-AFBA-1AC66F3B18AA}" dt="2022-02-23T20:58:35.115" v="448" actId="2696"/>
        <pc:sldMkLst>
          <pc:docMk/>
          <pc:sldMk cId="421171824" sldId="281"/>
        </pc:sldMkLst>
        <pc:spChg chg="add del mod">
          <ac:chgData name="Christian Zamiela" userId="b36efaa1-846c-411d-a89a-0b1f5a2ec49b" providerId="ADAL" clId="{34E40B2C-0CC7-BD44-AFBA-1AC66F3B18AA}" dt="2022-02-23T20:52:54.150" v="422" actId="478"/>
          <ac:spMkLst>
            <pc:docMk/>
            <pc:sldMk cId="421171824" sldId="281"/>
            <ac:spMk id="6" creationId="{DA8684F2-9E1E-C24B-AE94-E19CFFD31822}"/>
          </ac:spMkLst>
        </pc:spChg>
        <pc:picChg chg="add mod">
          <ac:chgData name="Christian Zamiela" userId="b36efaa1-846c-411d-a89a-0b1f5a2ec49b" providerId="ADAL" clId="{34E40B2C-0CC7-BD44-AFBA-1AC66F3B18AA}" dt="2022-02-23T20:55:10.452" v="439" actId="1076"/>
          <ac:picMkLst>
            <pc:docMk/>
            <pc:sldMk cId="421171824" sldId="281"/>
            <ac:picMk id="4" creationId="{E00341D2-5347-D947-BB77-F1A472627B9E}"/>
          </ac:picMkLst>
        </pc:picChg>
        <pc:picChg chg="add mod">
          <ac:chgData name="Christian Zamiela" userId="b36efaa1-846c-411d-a89a-0b1f5a2ec49b" providerId="ADAL" clId="{34E40B2C-0CC7-BD44-AFBA-1AC66F3B18AA}" dt="2022-02-23T20:55:10.452" v="439" actId="1076"/>
          <ac:picMkLst>
            <pc:docMk/>
            <pc:sldMk cId="421171824" sldId="281"/>
            <ac:picMk id="5" creationId="{AC32BECA-1FC3-254B-95DF-8C5822966810}"/>
          </ac:picMkLst>
        </pc:picChg>
        <pc:picChg chg="add mod">
          <ac:chgData name="Christian Zamiela" userId="b36efaa1-846c-411d-a89a-0b1f5a2ec49b" providerId="ADAL" clId="{34E40B2C-0CC7-BD44-AFBA-1AC66F3B18AA}" dt="2022-02-23T20:55:25.695" v="441" actId="1076"/>
          <ac:picMkLst>
            <pc:docMk/>
            <pc:sldMk cId="421171824" sldId="281"/>
            <ac:picMk id="8" creationId="{02EFD50E-F4B2-2A49-8637-72BE461FA248}"/>
          </ac:picMkLst>
        </pc:picChg>
        <pc:picChg chg="add mod">
          <ac:chgData name="Christian Zamiela" userId="b36efaa1-846c-411d-a89a-0b1f5a2ec49b" providerId="ADAL" clId="{34E40B2C-0CC7-BD44-AFBA-1AC66F3B18AA}" dt="2022-02-23T20:55:34.680" v="442" actId="14100"/>
          <ac:picMkLst>
            <pc:docMk/>
            <pc:sldMk cId="421171824" sldId="281"/>
            <ac:picMk id="9" creationId="{C9C244F0-E61E-794C-A75E-47497793DF17}"/>
          </ac:picMkLst>
        </pc:picChg>
        <pc:cxnChg chg="add mod">
          <ac:chgData name="Christian Zamiela" userId="b36efaa1-846c-411d-a89a-0b1f5a2ec49b" providerId="ADAL" clId="{34E40B2C-0CC7-BD44-AFBA-1AC66F3B18AA}" dt="2022-02-23T20:55:10.452" v="439" actId="1076"/>
          <ac:cxnSpMkLst>
            <pc:docMk/>
            <pc:sldMk cId="421171824" sldId="281"/>
            <ac:cxnSpMk id="7" creationId="{B6F332E5-28F6-274A-820C-466EDD9B3730}"/>
          </ac:cxnSpMkLst>
        </pc:cxnChg>
      </pc:sldChg>
      <pc:sldChg chg="addSp delSp modSp new mod ord">
        <pc:chgData name="Christian Zamiela" userId="b36efaa1-846c-411d-a89a-0b1f5a2ec49b" providerId="ADAL" clId="{34E40B2C-0CC7-BD44-AFBA-1AC66F3B18AA}" dt="2022-02-25T14:44:10.284" v="4189" actId="114"/>
        <pc:sldMkLst>
          <pc:docMk/>
          <pc:sldMk cId="3164472195" sldId="281"/>
        </pc:sldMkLst>
        <pc:spChg chg="del mod">
          <ac:chgData name="Christian Zamiela" userId="b36efaa1-846c-411d-a89a-0b1f5a2ec49b" providerId="ADAL" clId="{34E40B2C-0CC7-BD44-AFBA-1AC66F3B18AA}" dt="2022-02-23T22:36:08.830" v="2255" actId="478"/>
          <ac:spMkLst>
            <pc:docMk/>
            <pc:sldMk cId="3164472195" sldId="281"/>
            <ac:spMk id="2" creationId="{99F2F2CD-541A-B548-B8D4-9D6569B11FF6}"/>
          </ac:spMkLst>
        </pc:spChg>
        <pc:spChg chg="add mod">
          <ac:chgData name="Christian Zamiela" userId="b36efaa1-846c-411d-a89a-0b1f5a2ec49b" providerId="ADAL" clId="{34E40B2C-0CC7-BD44-AFBA-1AC66F3B18AA}" dt="2022-02-25T14:44:10.284" v="4189" actId="114"/>
          <ac:spMkLst>
            <pc:docMk/>
            <pc:sldMk cId="3164472195" sldId="281"/>
            <ac:spMk id="2" creationId="{CB309176-3D20-7749-A16A-8EA2DE00FCF4}"/>
          </ac:spMkLst>
        </pc:spChg>
        <pc:spChg chg="del">
          <ac:chgData name="Christian Zamiela" userId="b36efaa1-846c-411d-a89a-0b1f5a2ec49b" providerId="ADAL" clId="{34E40B2C-0CC7-BD44-AFBA-1AC66F3B18AA}" dt="2022-02-23T21:22:13.255" v="783"/>
          <ac:spMkLst>
            <pc:docMk/>
            <pc:sldMk cId="3164472195" sldId="281"/>
            <ac:spMk id="3" creationId="{8A033C12-48E8-8A44-8660-C1D3B099993C}"/>
          </ac:spMkLst>
        </pc:spChg>
        <pc:spChg chg="add del mod">
          <ac:chgData name="Christian Zamiela" userId="b36efaa1-846c-411d-a89a-0b1f5a2ec49b" providerId="ADAL" clId="{34E40B2C-0CC7-BD44-AFBA-1AC66F3B18AA}" dt="2022-02-23T22:36:17.007" v="2256" actId="478"/>
          <ac:spMkLst>
            <pc:docMk/>
            <pc:sldMk cId="3164472195" sldId="281"/>
            <ac:spMk id="7" creationId="{91267A61-E195-6343-8EC0-80CA1EC6A8F5}"/>
          </ac:spMkLst>
        </pc:spChg>
        <pc:spChg chg="add mod">
          <ac:chgData name="Christian Zamiela" userId="b36efaa1-846c-411d-a89a-0b1f5a2ec49b" providerId="ADAL" clId="{34E40B2C-0CC7-BD44-AFBA-1AC66F3B18AA}" dt="2022-02-23T22:36:35.844" v="2279" actId="313"/>
          <ac:spMkLst>
            <pc:docMk/>
            <pc:sldMk cId="3164472195" sldId="281"/>
            <ac:spMk id="8" creationId="{73B30435-2A96-F84C-94F2-CFDE2D434AFD}"/>
          </ac:spMkLst>
        </pc:spChg>
        <pc:picChg chg="add mod">
          <ac:chgData name="Christian Zamiela" userId="b36efaa1-846c-411d-a89a-0b1f5a2ec49b" providerId="ADAL" clId="{34E40B2C-0CC7-BD44-AFBA-1AC66F3B18AA}" dt="2022-02-25T03:29:47.456" v="3774" actId="1076"/>
          <ac:picMkLst>
            <pc:docMk/>
            <pc:sldMk cId="3164472195" sldId="281"/>
            <ac:picMk id="5" creationId="{F855582D-B2DD-FF40-88F4-83D8E1CDFD78}"/>
          </ac:picMkLst>
        </pc:picChg>
      </pc:sldChg>
      <pc:sldChg chg="addSp delSp modSp new mod">
        <pc:chgData name="Christian Zamiela" userId="b36efaa1-846c-411d-a89a-0b1f5a2ec49b" providerId="ADAL" clId="{34E40B2C-0CC7-BD44-AFBA-1AC66F3B18AA}" dt="2022-02-23T22:39:30.531" v="2434" actId="1076"/>
        <pc:sldMkLst>
          <pc:docMk/>
          <pc:sldMk cId="1439494074" sldId="282"/>
        </pc:sldMkLst>
        <pc:spChg chg="del">
          <ac:chgData name="Christian Zamiela" userId="b36efaa1-846c-411d-a89a-0b1f5a2ec49b" providerId="ADAL" clId="{34E40B2C-0CC7-BD44-AFBA-1AC66F3B18AA}" dt="2022-02-23T22:36:32.168" v="2278" actId="478"/>
          <ac:spMkLst>
            <pc:docMk/>
            <pc:sldMk cId="1439494074" sldId="282"/>
            <ac:spMk id="2" creationId="{3559480E-678B-9A49-996A-D2FE19611FF9}"/>
          </ac:spMkLst>
        </pc:spChg>
        <pc:spChg chg="del">
          <ac:chgData name="Christian Zamiela" userId="b36efaa1-846c-411d-a89a-0b1f5a2ec49b" providerId="ADAL" clId="{34E40B2C-0CC7-BD44-AFBA-1AC66F3B18AA}" dt="2022-02-23T21:23:21.613" v="787"/>
          <ac:spMkLst>
            <pc:docMk/>
            <pc:sldMk cId="1439494074" sldId="282"/>
            <ac:spMk id="3" creationId="{55F7C7F9-0C31-1047-BAA7-E206E63E1227}"/>
          </ac:spMkLst>
        </pc:spChg>
        <pc:spChg chg="add del mod">
          <ac:chgData name="Christian Zamiela" userId="b36efaa1-846c-411d-a89a-0b1f5a2ec49b" providerId="ADAL" clId="{34E40B2C-0CC7-BD44-AFBA-1AC66F3B18AA}" dt="2022-02-23T21:23:51.707" v="789"/>
          <ac:spMkLst>
            <pc:docMk/>
            <pc:sldMk cId="1439494074" sldId="282"/>
            <ac:spMk id="7" creationId="{969AEE37-A279-C946-9B62-B4F4BD0E3ADB}"/>
          </ac:spMkLst>
        </pc:spChg>
        <pc:spChg chg="add mod">
          <ac:chgData name="Christian Zamiela" userId="b36efaa1-846c-411d-a89a-0b1f5a2ec49b" providerId="ADAL" clId="{34E40B2C-0CC7-BD44-AFBA-1AC66F3B18AA}" dt="2022-02-23T22:39:30.531" v="2434" actId="1076"/>
          <ac:spMkLst>
            <pc:docMk/>
            <pc:sldMk cId="1439494074" sldId="282"/>
            <ac:spMk id="12" creationId="{EE13E58A-0DAD-474B-B8E7-B4C67B289D91}"/>
          </ac:spMkLst>
        </pc:spChg>
        <pc:spChg chg="add mod">
          <ac:chgData name="Christian Zamiela" userId="b36efaa1-846c-411d-a89a-0b1f5a2ec49b" providerId="ADAL" clId="{34E40B2C-0CC7-BD44-AFBA-1AC66F3B18AA}" dt="2022-02-23T22:39:08.505" v="2427" actId="1076"/>
          <ac:spMkLst>
            <pc:docMk/>
            <pc:sldMk cId="1439494074" sldId="282"/>
            <ac:spMk id="13" creationId="{D4133F80-72DC-1F49-9B75-E56B4A3FE757}"/>
          </ac:spMkLst>
        </pc:spChg>
        <pc:spChg chg="add mod">
          <ac:chgData name="Christian Zamiela" userId="b36efaa1-846c-411d-a89a-0b1f5a2ec49b" providerId="ADAL" clId="{34E40B2C-0CC7-BD44-AFBA-1AC66F3B18AA}" dt="2022-02-23T22:38:11.036" v="2405" actId="20577"/>
          <ac:spMkLst>
            <pc:docMk/>
            <pc:sldMk cId="1439494074" sldId="282"/>
            <ac:spMk id="14" creationId="{7290EDA5-8E84-7343-8691-9522D66726AD}"/>
          </ac:spMkLst>
        </pc:spChg>
        <pc:picChg chg="add del mod">
          <ac:chgData name="Christian Zamiela" userId="b36efaa1-846c-411d-a89a-0b1f5a2ec49b" providerId="ADAL" clId="{34E40B2C-0CC7-BD44-AFBA-1AC66F3B18AA}" dt="2022-02-23T21:23:23.708" v="788" actId="478"/>
          <ac:picMkLst>
            <pc:docMk/>
            <pc:sldMk cId="1439494074" sldId="282"/>
            <ac:picMk id="5" creationId="{75C776A0-A27F-2A46-9963-23A1BF169F20}"/>
          </ac:picMkLst>
        </pc:picChg>
        <pc:picChg chg="add mod">
          <ac:chgData name="Christian Zamiela" userId="b36efaa1-846c-411d-a89a-0b1f5a2ec49b" providerId="ADAL" clId="{34E40B2C-0CC7-BD44-AFBA-1AC66F3B18AA}" dt="2022-02-23T22:38:46.775" v="2421" actId="1076"/>
          <ac:picMkLst>
            <pc:docMk/>
            <pc:sldMk cId="1439494074" sldId="282"/>
            <ac:picMk id="9" creationId="{2122ABF6-D91B-384E-8218-2DB30B51D613}"/>
          </ac:picMkLst>
        </pc:picChg>
        <pc:picChg chg="add mod">
          <ac:chgData name="Christian Zamiela" userId="b36efaa1-846c-411d-a89a-0b1f5a2ec49b" providerId="ADAL" clId="{34E40B2C-0CC7-BD44-AFBA-1AC66F3B18AA}" dt="2022-02-23T22:38:44.278" v="2420" actId="1076"/>
          <ac:picMkLst>
            <pc:docMk/>
            <pc:sldMk cId="1439494074" sldId="282"/>
            <ac:picMk id="11" creationId="{70788F42-ADA2-9C49-B0A5-0200200DA3A9}"/>
          </ac:picMkLst>
        </pc:picChg>
      </pc:sldChg>
      <pc:sldChg chg="addSp delSp modSp new mod">
        <pc:chgData name="Christian Zamiela" userId="b36efaa1-846c-411d-a89a-0b1f5a2ec49b" providerId="ADAL" clId="{34E40B2C-0CC7-BD44-AFBA-1AC66F3B18AA}" dt="2022-02-23T22:40:22.933" v="2444" actId="1076"/>
        <pc:sldMkLst>
          <pc:docMk/>
          <pc:sldMk cId="2337425032" sldId="283"/>
        </pc:sldMkLst>
        <pc:spChg chg="del">
          <ac:chgData name="Christian Zamiela" userId="b36efaa1-846c-411d-a89a-0b1f5a2ec49b" providerId="ADAL" clId="{34E40B2C-0CC7-BD44-AFBA-1AC66F3B18AA}" dt="2022-02-23T22:36:43.774" v="2281" actId="478"/>
          <ac:spMkLst>
            <pc:docMk/>
            <pc:sldMk cId="2337425032" sldId="283"/>
            <ac:spMk id="2" creationId="{AF2C5B6E-A5C1-D640-8F5A-8865091517ED}"/>
          </ac:spMkLst>
        </pc:spChg>
        <pc:spChg chg="del">
          <ac:chgData name="Christian Zamiela" userId="b36efaa1-846c-411d-a89a-0b1f5a2ec49b" providerId="ADAL" clId="{34E40B2C-0CC7-BD44-AFBA-1AC66F3B18AA}" dt="2022-02-23T21:39:07.300" v="1240"/>
          <ac:spMkLst>
            <pc:docMk/>
            <pc:sldMk cId="2337425032" sldId="283"/>
            <ac:spMk id="3" creationId="{5BBF72DE-4AED-3E40-AA6A-054EFE829859}"/>
          </ac:spMkLst>
        </pc:spChg>
        <pc:spChg chg="add del mod">
          <ac:chgData name="Christian Zamiela" userId="b36efaa1-846c-411d-a89a-0b1f5a2ec49b" providerId="ADAL" clId="{34E40B2C-0CC7-BD44-AFBA-1AC66F3B18AA}" dt="2022-02-23T22:39:55.372" v="2437" actId="478"/>
          <ac:spMkLst>
            <pc:docMk/>
            <pc:sldMk cId="2337425032" sldId="283"/>
            <ac:spMk id="8" creationId="{11B937C0-4BEB-174D-9120-648526E00A5B}"/>
          </ac:spMkLst>
        </pc:spChg>
        <pc:spChg chg="add del mod">
          <ac:chgData name="Christian Zamiela" userId="b36efaa1-846c-411d-a89a-0b1f5a2ec49b" providerId="ADAL" clId="{34E40B2C-0CC7-BD44-AFBA-1AC66F3B18AA}" dt="2022-02-23T22:39:55.372" v="2437" actId="478"/>
          <ac:spMkLst>
            <pc:docMk/>
            <pc:sldMk cId="2337425032" sldId="283"/>
            <ac:spMk id="9" creationId="{6038EEB4-4D10-1947-94A2-B1A721B813AD}"/>
          </ac:spMkLst>
        </pc:spChg>
        <pc:spChg chg="add mod">
          <ac:chgData name="Christian Zamiela" userId="b36efaa1-846c-411d-a89a-0b1f5a2ec49b" providerId="ADAL" clId="{34E40B2C-0CC7-BD44-AFBA-1AC66F3B18AA}" dt="2022-02-23T22:38:21.633" v="2419" actId="27636"/>
          <ac:spMkLst>
            <pc:docMk/>
            <pc:sldMk cId="2337425032" sldId="283"/>
            <ac:spMk id="10" creationId="{307B37EA-5B49-534F-9A74-F47EF6FD8F52}"/>
          </ac:spMkLst>
        </pc:spChg>
        <pc:spChg chg="add mod">
          <ac:chgData name="Christian Zamiela" userId="b36efaa1-846c-411d-a89a-0b1f5a2ec49b" providerId="ADAL" clId="{34E40B2C-0CC7-BD44-AFBA-1AC66F3B18AA}" dt="2022-02-23T22:39:43.878" v="2435"/>
          <ac:spMkLst>
            <pc:docMk/>
            <pc:sldMk cId="2337425032" sldId="283"/>
            <ac:spMk id="11" creationId="{146098DC-834E-2649-9D62-DD0771BC3DF2}"/>
          </ac:spMkLst>
        </pc:spChg>
        <pc:spChg chg="add mod">
          <ac:chgData name="Christian Zamiela" userId="b36efaa1-846c-411d-a89a-0b1f5a2ec49b" providerId="ADAL" clId="{34E40B2C-0CC7-BD44-AFBA-1AC66F3B18AA}" dt="2022-02-23T22:39:52.613" v="2436"/>
          <ac:spMkLst>
            <pc:docMk/>
            <pc:sldMk cId="2337425032" sldId="283"/>
            <ac:spMk id="12" creationId="{FFAE3D19-2CEB-1844-86D0-A3218A73ADA0}"/>
          </ac:spMkLst>
        </pc:spChg>
        <pc:picChg chg="add mod">
          <ac:chgData name="Christian Zamiela" userId="b36efaa1-846c-411d-a89a-0b1f5a2ec49b" providerId="ADAL" clId="{34E40B2C-0CC7-BD44-AFBA-1AC66F3B18AA}" dt="2022-02-23T22:40:06.613" v="2440" actId="1076"/>
          <ac:picMkLst>
            <pc:docMk/>
            <pc:sldMk cId="2337425032" sldId="283"/>
            <ac:picMk id="5" creationId="{7839FE5C-9FA1-A843-8007-532E68949375}"/>
          </ac:picMkLst>
        </pc:picChg>
        <pc:picChg chg="add mod">
          <ac:chgData name="Christian Zamiela" userId="b36efaa1-846c-411d-a89a-0b1f5a2ec49b" providerId="ADAL" clId="{34E40B2C-0CC7-BD44-AFBA-1AC66F3B18AA}" dt="2022-02-23T22:40:22.933" v="2444" actId="1076"/>
          <ac:picMkLst>
            <pc:docMk/>
            <pc:sldMk cId="2337425032" sldId="283"/>
            <ac:picMk id="7" creationId="{FDFD9F73-91A4-C542-8EF4-DA106AC16F55}"/>
          </ac:picMkLst>
        </pc:picChg>
      </pc:sldChg>
      <pc:sldChg chg="addSp delSp modSp new mod modClrScheme chgLayout">
        <pc:chgData name="Christian Zamiela" userId="b36efaa1-846c-411d-a89a-0b1f5a2ec49b" providerId="ADAL" clId="{34E40B2C-0CC7-BD44-AFBA-1AC66F3B18AA}" dt="2022-02-25T03:10:11.475" v="2995" actId="1076"/>
        <pc:sldMkLst>
          <pc:docMk/>
          <pc:sldMk cId="4089839449" sldId="284"/>
        </pc:sldMkLst>
        <pc:spChg chg="del mod ord">
          <ac:chgData name="Christian Zamiela" userId="b36efaa1-846c-411d-a89a-0b1f5a2ec49b" providerId="ADAL" clId="{34E40B2C-0CC7-BD44-AFBA-1AC66F3B18AA}" dt="2022-02-23T21:37:34.464" v="1235" actId="700"/>
          <ac:spMkLst>
            <pc:docMk/>
            <pc:sldMk cId="4089839449" sldId="284"/>
            <ac:spMk id="2" creationId="{D5DD71C7-5D0B-6A49-B76E-FA40DBFB0CBB}"/>
          </ac:spMkLst>
        </pc:spChg>
        <pc:spChg chg="mod ord">
          <ac:chgData name="Christian Zamiela" userId="b36efaa1-846c-411d-a89a-0b1f5a2ec49b" providerId="ADAL" clId="{34E40B2C-0CC7-BD44-AFBA-1AC66F3B18AA}" dt="2022-02-25T03:09:44.346" v="2990" actId="113"/>
          <ac:spMkLst>
            <pc:docMk/>
            <pc:sldMk cId="4089839449" sldId="284"/>
            <ac:spMk id="3" creationId="{139E8490-0080-E841-BDDC-512F3920B117}"/>
          </ac:spMkLst>
        </pc:spChg>
        <pc:spChg chg="add del mod ord">
          <ac:chgData name="Christian Zamiela" userId="b36efaa1-846c-411d-a89a-0b1f5a2ec49b" providerId="ADAL" clId="{34E40B2C-0CC7-BD44-AFBA-1AC66F3B18AA}" dt="2022-02-25T03:00:28.892" v="2820" actId="478"/>
          <ac:spMkLst>
            <pc:docMk/>
            <pc:sldMk cId="4089839449" sldId="284"/>
            <ac:spMk id="4" creationId="{914BC48C-2676-3A48-B6C5-E39A74B0D167}"/>
          </ac:spMkLst>
        </pc:spChg>
        <pc:spChg chg="add mod ord">
          <ac:chgData name="Christian Zamiela" userId="b36efaa1-846c-411d-a89a-0b1f5a2ec49b" providerId="ADAL" clId="{34E40B2C-0CC7-BD44-AFBA-1AC66F3B18AA}" dt="2022-02-25T03:10:02.795" v="2994" actId="14100"/>
          <ac:spMkLst>
            <pc:docMk/>
            <pc:sldMk cId="4089839449" sldId="284"/>
            <ac:spMk id="5" creationId="{689CA986-DC78-BD43-BD2F-BDBA46904019}"/>
          </ac:spMkLst>
        </pc:spChg>
        <pc:spChg chg="add mod">
          <ac:chgData name="Christian Zamiela" userId="b36efaa1-846c-411d-a89a-0b1f5a2ec49b" providerId="ADAL" clId="{34E40B2C-0CC7-BD44-AFBA-1AC66F3B18AA}" dt="2022-02-25T03:00:43.109" v="2841" actId="20577"/>
          <ac:spMkLst>
            <pc:docMk/>
            <pc:sldMk cId="4089839449" sldId="284"/>
            <ac:spMk id="6" creationId="{26F8BC92-D860-FE43-82F0-3235986F1817}"/>
          </ac:spMkLst>
        </pc:spChg>
        <pc:picChg chg="add mod">
          <ac:chgData name="Christian Zamiela" userId="b36efaa1-846c-411d-a89a-0b1f5a2ec49b" providerId="ADAL" clId="{34E40B2C-0CC7-BD44-AFBA-1AC66F3B18AA}" dt="2022-02-25T03:10:11.475" v="2995" actId="1076"/>
          <ac:picMkLst>
            <pc:docMk/>
            <pc:sldMk cId="4089839449" sldId="284"/>
            <ac:picMk id="7" creationId="{7C01DADE-155F-804F-A7EC-E1C089B12C8B}"/>
          </ac:picMkLst>
        </pc:picChg>
      </pc:sldChg>
      <pc:sldChg chg="addSp delSp modSp new del mod modClrScheme chgLayout">
        <pc:chgData name="Christian Zamiela" userId="b36efaa1-846c-411d-a89a-0b1f5a2ec49b" providerId="ADAL" clId="{34E40B2C-0CC7-BD44-AFBA-1AC66F3B18AA}" dt="2022-02-23T22:09:14" v="1657" actId="2696"/>
        <pc:sldMkLst>
          <pc:docMk/>
          <pc:sldMk cId="510765275" sldId="285"/>
        </pc:sldMkLst>
        <pc:spChg chg="del mod ord">
          <ac:chgData name="Christian Zamiela" userId="b36efaa1-846c-411d-a89a-0b1f5a2ec49b" providerId="ADAL" clId="{34E40B2C-0CC7-BD44-AFBA-1AC66F3B18AA}" dt="2022-02-23T21:35:54.475" v="1137" actId="700"/>
          <ac:spMkLst>
            <pc:docMk/>
            <pc:sldMk cId="510765275" sldId="285"/>
            <ac:spMk id="2" creationId="{A8D0BBB5-0FCC-1D41-A59B-EC180467CA7B}"/>
          </ac:spMkLst>
        </pc:spChg>
        <pc:spChg chg="del mod ord">
          <ac:chgData name="Christian Zamiela" userId="b36efaa1-846c-411d-a89a-0b1f5a2ec49b" providerId="ADAL" clId="{34E40B2C-0CC7-BD44-AFBA-1AC66F3B18AA}" dt="2022-02-23T21:35:54.475" v="1137" actId="700"/>
          <ac:spMkLst>
            <pc:docMk/>
            <pc:sldMk cId="510765275" sldId="285"/>
            <ac:spMk id="3" creationId="{6251C5E2-F56F-5845-A863-28AECB96CE30}"/>
          </ac:spMkLst>
        </pc:spChg>
        <pc:spChg chg="add mod ord">
          <ac:chgData name="Christian Zamiela" userId="b36efaa1-846c-411d-a89a-0b1f5a2ec49b" providerId="ADAL" clId="{34E40B2C-0CC7-BD44-AFBA-1AC66F3B18AA}" dt="2022-02-23T21:35:54.475" v="1137" actId="700"/>
          <ac:spMkLst>
            <pc:docMk/>
            <pc:sldMk cId="510765275" sldId="285"/>
            <ac:spMk id="4" creationId="{531454CC-4CD9-C441-9F74-8BBA641B7DE6}"/>
          </ac:spMkLst>
        </pc:spChg>
        <pc:spChg chg="add mod ord">
          <ac:chgData name="Christian Zamiela" userId="b36efaa1-846c-411d-a89a-0b1f5a2ec49b" providerId="ADAL" clId="{34E40B2C-0CC7-BD44-AFBA-1AC66F3B18AA}" dt="2022-02-23T21:37:04.710" v="1215" actId="27636"/>
          <ac:spMkLst>
            <pc:docMk/>
            <pc:sldMk cId="510765275" sldId="285"/>
            <ac:spMk id="5" creationId="{E61CFCE6-221C-744C-97F3-63992B7FF1B9}"/>
          </ac:spMkLst>
        </pc:spChg>
        <pc:spChg chg="add mod ord">
          <ac:chgData name="Christian Zamiela" userId="b36efaa1-846c-411d-a89a-0b1f5a2ec49b" providerId="ADAL" clId="{34E40B2C-0CC7-BD44-AFBA-1AC66F3B18AA}" dt="2022-02-23T21:37:18.132" v="1234" actId="20577"/>
          <ac:spMkLst>
            <pc:docMk/>
            <pc:sldMk cId="510765275" sldId="285"/>
            <ac:spMk id="6" creationId="{81E526CE-3AC2-1744-BBAC-0043BEB69D4C}"/>
          </ac:spMkLst>
        </pc:spChg>
      </pc:sldChg>
      <pc:sldChg chg="addSp delSp modSp new mod ord modShow">
        <pc:chgData name="Christian Zamiela" userId="b36efaa1-846c-411d-a89a-0b1f5a2ec49b" providerId="ADAL" clId="{34E40B2C-0CC7-BD44-AFBA-1AC66F3B18AA}" dt="2022-02-25T03:29:00.096" v="3769" actId="20578"/>
        <pc:sldMkLst>
          <pc:docMk/>
          <pc:sldMk cId="2446114731" sldId="285"/>
        </pc:sldMkLst>
        <pc:spChg chg="del mod">
          <ac:chgData name="Christian Zamiela" userId="b36efaa1-846c-411d-a89a-0b1f5a2ec49b" providerId="ADAL" clId="{34E40B2C-0CC7-BD44-AFBA-1AC66F3B18AA}" dt="2022-02-25T03:18:06.515" v="3036" actId="478"/>
          <ac:spMkLst>
            <pc:docMk/>
            <pc:sldMk cId="2446114731" sldId="285"/>
            <ac:spMk id="2" creationId="{1C0606DE-EFC1-F54B-9202-06452E335B63}"/>
          </ac:spMkLst>
        </pc:spChg>
        <pc:spChg chg="add del mod">
          <ac:chgData name="Christian Zamiela" userId="b36efaa1-846c-411d-a89a-0b1f5a2ec49b" providerId="ADAL" clId="{34E40B2C-0CC7-BD44-AFBA-1AC66F3B18AA}" dt="2022-02-25T03:18:15.404" v="3038" actId="478"/>
          <ac:spMkLst>
            <pc:docMk/>
            <pc:sldMk cId="2446114731" sldId="285"/>
            <ac:spMk id="6" creationId="{0324794F-594D-514F-9AC8-03954F59C127}"/>
          </ac:spMkLst>
        </pc:spChg>
        <pc:spChg chg="add mod">
          <ac:chgData name="Christian Zamiela" userId="b36efaa1-846c-411d-a89a-0b1f5a2ec49b" providerId="ADAL" clId="{34E40B2C-0CC7-BD44-AFBA-1AC66F3B18AA}" dt="2022-02-25T03:18:11.962" v="3037"/>
          <ac:spMkLst>
            <pc:docMk/>
            <pc:sldMk cId="2446114731" sldId="285"/>
            <ac:spMk id="7" creationId="{C78A0193-6FA3-4A44-8C79-876C4462196E}"/>
          </ac:spMkLst>
        </pc:spChg>
        <pc:picChg chg="add mod">
          <ac:chgData name="Christian Zamiela" userId="b36efaa1-846c-411d-a89a-0b1f5a2ec49b" providerId="ADAL" clId="{34E40B2C-0CC7-BD44-AFBA-1AC66F3B18AA}" dt="2022-02-23T22:58:35.073" v="2808" actId="1076"/>
          <ac:picMkLst>
            <pc:docMk/>
            <pc:sldMk cId="2446114731" sldId="285"/>
            <ac:picMk id="4" creationId="{6A1FAF7F-DAC6-264D-A6CE-BF7339E0A240}"/>
          </ac:picMkLst>
        </pc:picChg>
      </pc:sldChg>
      <pc:sldChg chg="modSp new mod ord modShow">
        <pc:chgData name="Christian Zamiela" userId="b36efaa1-846c-411d-a89a-0b1f5a2ec49b" providerId="ADAL" clId="{34E40B2C-0CC7-BD44-AFBA-1AC66F3B18AA}" dt="2022-02-25T14:48:15.641" v="4279" actId="20578"/>
        <pc:sldMkLst>
          <pc:docMk/>
          <pc:sldMk cId="3584178195" sldId="286"/>
        </pc:sldMkLst>
        <pc:spChg chg="mod">
          <ac:chgData name="Christian Zamiela" userId="b36efaa1-846c-411d-a89a-0b1f5a2ec49b" providerId="ADAL" clId="{34E40B2C-0CC7-BD44-AFBA-1AC66F3B18AA}" dt="2022-02-23T22:23:59.707" v="2005" actId="20577"/>
          <ac:spMkLst>
            <pc:docMk/>
            <pc:sldMk cId="3584178195" sldId="286"/>
            <ac:spMk id="2" creationId="{94FD275A-014F-4A44-9753-C09AD7686B76}"/>
          </ac:spMkLst>
        </pc:spChg>
      </pc:sldChg>
      <pc:sldChg chg="addSp delSp modSp new mod">
        <pc:chgData name="Christian Zamiela" userId="b36efaa1-846c-411d-a89a-0b1f5a2ec49b" providerId="ADAL" clId="{34E40B2C-0CC7-BD44-AFBA-1AC66F3B18AA}" dt="2022-02-25T14:48:34.170" v="4284" actId="20577"/>
        <pc:sldMkLst>
          <pc:docMk/>
          <pc:sldMk cId="4011692693" sldId="287"/>
        </pc:sldMkLst>
        <pc:spChg chg="del">
          <ac:chgData name="Christian Zamiela" userId="b36efaa1-846c-411d-a89a-0b1f5a2ec49b" providerId="ADAL" clId="{34E40B2C-0CC7-BD44-AFBA-1AC66F3B18AA}" dt="2022-02-23T22:56:30.513" v="2689" actId="478"/>
          <ac:spMkLst>
            <pc:docMk/>
            <pc:sldMk cId="4011692693" sldId="287"/>
            <ac:spMk id="2" creationId="{0E5A2474-614B-9F47-9A7B-E01F3D7EDCBE}"/>
          </ac:spMkLst>
        </pc:spChg>
        <pc:spChg chg="del">
          <ac:chgData name="Christian Zamiela" userId="b36efaa1-846c-411d-a89a-0b1f5a2ec49b" providerId="ADAL" clId="{34E40B2C-0CC7-BD44-AFBA-1AC66F3B18AA}" dt="2022-02-23T22:56:28.155" v="2688" actId="478"/>
          <ac:spMkLst>
            <pc:docMk/>
            <pc:sldMk cId="4011692693" sldId="287"/>
            <ac:spMk id="3" creationId="{06BC7620-642F-AF4A-9AF9-CF9C2EBF87EC}"/>
          </ac:spMkLst>
        </pc:spChg>
        <pc:spChg chg="add mod">
          <ac:chgData name="Christian Zamiela" userId="b36efaa1-846c-411d-a89a-0b1f5a2ec49b" providerId="ADAL" clId="{34E40B2C-0CC7-BD44-AFBA-1AC66F3B18AA}" dt="2022-02-25T14:48:34.170" v="4284" actId="20577"/>
          <ac:spMkLst>
            <pc:docMk/>
            <pc:sldMk cId="4011692693" sldId="287"/>
            <ac:spMk id="3" creationId="{E95DC934-CD90-A343-A282-EA22576EC058}"/>
          </ac:spMkLst>
        </pc:spChg>
        <pc:spChg chg="add mod">
          <ac:chgData name="Christian Zamiela" userId="b36efaa1-846c-411d-a89a-0b1f5a2ec49b" providerId="ADAL" clId="{34E40B2C-0CC7-BD44-AFBA-1AC66F3B18AA}" dt="2022-02-25T03:17:49.938" v="3034" actId="313"/>
          <ac:spMkLst>
            <pc:docMk/>
            <pc:sldMk cId="4011692693" sldId="287"/>
            <ac:spMk id="5" creationId="{CB37352A-1939-D94D-9142-9EFDF667AFC6}"/>
          </ac:spMkLst>
        </pc:spChg>
        <pc:spChg chg="add del mod">
          <ac:chgData name="Christian Zamiela" userId="b36efaa1-846c-411d-a89a-0b1f5a2ec49b" providerId="ADAL" clId="{34E40B2C-0CC7-BD44-AFBA-1AC66F3B18AA}" dt="2022-02-23T22:56:52.265" v="2694"/>
          <ac:spMkLst>
            <pc:docMk/>
            <pc:sldMk cId="4011692693" sldId="287"/>
            <ac:spMk id="6" creationId="{C99CD408-1827-2C4E-A5C1-8048EA23014F}"/>
          </ac:spMkLst>
        </pc:spChg>
        <pc:picChg chg="add mod">
          <ac:chgData name="Christian Zamiela" userId="b36efaa1-846c-411d-a89a-0b1f5a2ec49b" providerId="ADAL" clId="{34E40B2C-0CC7-BD44-AFBA-1AC66F3B18AA}" dt="2022-02-25T03:28:42.218" v="3766" actId="1076"/>
          <ac:picMkLst>
            <pc:docMk/>
            <pc:sldMk cId="4011692693" sldId="287"/>
            <ac:picMk id="4" creationId="{E54AE2FF-6E45-AE4D-9578-B0BA449D152C}"/>
          </ac:picMkLst>
        </pc:picChg>
      </pc:sldChg>
      <pc:sldChg chg="modSp mod ord">
        <pc:chgData name="Christian Zamiela" userId="b36efaa1-846c-411d-a89a-0b1f5a2ec49b" providerId="ADAL" clId="{34E40B2C-0CC7-BD44-AFBA-1AC66F3B18AA}" dt="2022-02-25T15:38:20.999" v="4562" actId="20577"/>
        <pc:sldMkLst>
          <pc:docMk/>
          <pc:sldMk cId="433908284" sldId="288"/>
        </pc:sldMkLst>
        <pc:spChg chg="mod">
          <ac:chgData name="Christian Zamiela" userId="b36efaa1-846c-411d-a89a-0b1f5a2ec49b" providerId="ADAL" clId="{34E40B2C-0CC7-BD44-AFBA-1AC66F3B18AA}" dt="2022-02-25T15:38:20.999" v="4562" actId="20577"/>
          <ac:spMkLst>
            <pc:docMk/>
            <pc:sldMk cId="433908284" sldId="288"/>
            <ac:spMk id="3" creationId="{ADF7B419-2E1E-4EEA-8E13-8164538E3CAC}"/>
          </ac:spMkLst>
        </pc:spChg>
      </pc:sldChg>
    </pc:docChg>
  </pc:docChgLst>
  <pc:docChgLst>
    <pc:chgData name="Robertson, Preston" userId="d6b1b24e-66a9-4e00-a5ff-e68ab9528f8b" providerId="ADAL" clId="{BAD14AC8-4F7D-463A-AFCC-CB29B3F9F437}"/>
    <pc:docChg chg="custSel addSld modSld sldOrd">
      <pc:chgData name="Robertson, Preston" userId="d6b1b24e-66a9-4e00-a5ff-e68ab9528f8b" providerId="ADAL" clId="{BAD14AC8-4F7D-463A-AFCC-CB29B3F9F437}" dt="2022-03-03T18:41:22.023" v="57" actId="1076"/>
      <pc:docMkLst>
        <pc:docMk/>
      </pc:docMkLst>
      <pc:sldChg chg="modSp mod">
        <pc:chgData name="Robertson, Preston" userId="d6b1b24e-66a9-4e00-a5ff-e68ab9528f8b" providerId="ADAL" clId="{BAD14AC8-4F7D-463A-AFCC-CB29B3F9F437}" dt="2022-02-25T14:35:17.868" v="52" actId="1076"/>
        <pc:sldMkLst>
          <pc:docMk/>
          <pc:sldMk cId="3074242262" sldId="256"/>
        </pc:sldMkLst>
        <pc:picChg chg="mod">
          <ac:chgData name="Robertson, Preston" userId="d6b1b24e-66a9-4e00-a5ff-e68ab9528f8b" providerId="ADAL" clId="{BAD14AC8-4F7D-463A-AFCC-CB29B3F9F437}" dt="2022-02-25T14:35:17.868" v="52" actId="1076"/>
          <ac:picMkLst>
            <pc:docMk/>
            <pc:sldMk cId="3074242262" sldId="256"/>
            <ac:picMk id="4" creationId="{E4CCCF48-1B65-BA4F-9055-A0A792D36995}"/>
          </ac:picMkLst>
        </pc:picChg>
      </pc:sldChg>
      <pc:sldChg chg="modSp mod">
        <pc:chgData name="Robertson, Preston" userId="d6b1b24e-66a9-4e00-a5ff-e68ab9528f8b" providerId="ADAL" clId="{BAD14AC8-4F7D-463A-AFCC-CB29B3F9F437}" dt="2022-03-03T18:41:22.023" v="57" actId="1076"/>
        <pc:sldMkLst>
          <pc:docMk/>
          <pc:sldMk cId="1439494074" sldId="282"/>
        </pc:sldMkLst>
        <pc:spChg chg="mod">
          <ac:chgData name="Robertson, Preston" userId="d6b1b24e-66a9-4e00-a5ff-e68ab9528f8b" providerId="ADAL" clId="{BAD14AC8-4F7D-463A-AFCC-CB29B3F9F437}" dt="2022-03-03T18:41:22.023" v="57" actId="1076"/>
          <ac:spMkLst>
            <pc:docMk/>
            <pc:sldMk cId="1439494074" sldId="282"/>
            <ac:spMk id="14" creationId="{7290EDA5-8E84-7343-8691-9522D66726AD}"/>
          </ac:spMkLst>
        </pc:spChg>
      </pc:sldChg>
      <pc:sldChg chg="addSp delSp modSp mod modShow">
        <pc:chgData name="Robertson, Preston" userId="d6b1b24e-66a9-4e00-a5ff-e68ab9528f8b" providerId="ADAL" clId="{BAD14AC8-4F7D-463A-AFCC-CB29B3F9F437}" dt="2022-02-25T14:36:12.529" v="56" actId="14100"/>
        <pc:sldMkLst>
          <pc:docMk/>
          <pc:sldMk cId="3584178195" sldId="286"/>
        </pc:sldMkLst>
        <pc:spChg chg="mod">
          <ac:chgData name="Robertson, Preston" userId="d6b1b24e-66a9-4e00-a5ff-e68ab9528f8b" providerId="ADAL" clId="{BAD14AC8-4F7D-463A-AFCC-CB29B3F9F437}" dt="2022-02-25T14:27:26.468" v="40" actId="20577"/>
          <ac:spMkLst>
            <pc:docMk/>
            <pc:sldMk cId="3584178195" sldId="286"/>
            <ac:spMk id="3" creationId="{CB8B5CA0-379E-7143-B1F0-4A5C8D6817F1}"/>
          </ac:spMkLst>
        </pc:spChg>
        <pc:spChg chg="add mod">
          <ac:chgData name="Robertson, Preston" userId="d6b1b24e-66a9-4e00-a5ff-e68ab9528f8b" providerId="ADAL" clId="{BAD14AC8-4F7D-463A-AFCC-CB29B3F9F437}" dt="2022-02-25T14:36:12.529" v="56" actId="14100"/>
          <ac:spMkLst>
            <pc:docMk/>
            <pc:sldMk cId="3584178195" sldId="286"/>
            <ac:spMk id="13" creationId="{8416F0ED-59EB-4263-B769-9A295C76A98D}"/>
          </ac:spMkLst>
        </pc:spChg>
        <pc:picChg chg="add mod">
          <ac:chgData name="Robertson, Preston" userId="d6b1b24e-66a9-4e00-a5ff-e68ab9528f8b" providerId="ADAL" clId="{BAD14AC8-4F7D-463A-AFCC-CB29B3F9F437}" dt="2022-02-25T14:27:57.335" v="43" actId="1076"/>
          <ac:picMkLst>
            <pc:docMk/>
            <pc:sldMk cId="3584178195" sldId="286"/>
            <ac:picMk id="5" creationId="{4D388D91-FD55-42C5-8F64-A3F670E3242D}"/>
          </ac:picMkLst>
        </pc:picChg>
        <pc:cxnChg chg="add del mod">
          <ac:chgData name="Robertson, Preston" userId="d6b1b24e-66a9-4e00-a5ff-e68ab9528f8b" providerId="ADAL" clId="{BAD14AC8-4F7D-463A-AFCC-CB29B3F9F437}" dt="2022-02-25T14:28:40.674" v="49" actId="478"/>
          <ac:cxnSpMkLst>
            <pc:docMk/>
            <pc:sldMk cId="3584178195" sldId="286"/>
            <ac:cxnSpMk id="7" creationId="{C84C3493-7F0E-49A8-B0DF-AE1401472C8E}"/>
          </ac:cxnSpMkLst>
        </pc:cxnChg>
      </pc:sldChg>
      <pc:sldChg chg="modSp new mod ord">
        <pc:chgData name="Robertson, Preston" userId="d6b1b24e-66a9-4e00-a5ff-e68ab9528f8b" providerId="ADAL" clId="{BAD14AC8-4F7D-463A-AFCC-CB29B3F9F437}" dt="2022-02-25T14:35:48.317" v="54"/>
        <pc:sldMkLst>
          <pc:docMk/>
          <pc:sldMk cId="433908284" sldId="288"/>
        </pc:sldMkLst>
        <pc:spChg chg="mod">
          <ac:chgData name="Robertson, Preston" userId="d6b1b24e-66a9-4e00-a5ff-e68ab9528f8b" providerId="ADAL" clId="{BAD14AC8-4F7D-463A-AFCC-CB29B3F9F437}" dt="2022-02-24T16:59:44.681" v="15" actId="20577"/>
          <ac:spMkLst>
            <pc:docMk/>
            <pc:sldMk cId="433908284" sldId="288"/>
            <ac:spMk id="2" creationId="{E8624883-F499-4B2E-AF43-D8E5FFCBF5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F5D62-13F4-CD4A-80D4-1CF9ACA994B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B97AF-18A5-9B49-A3A6-3E76DEFED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0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9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0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0B3E-D7F4-4545-98B9-EA06CFBBC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FA99E-4E48-7B44-AFAD-48CB9414A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5D96F-8A74-B945-90BA-0E341472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FE17-44C8-4D4B-85F8-2C80D1FE3BA6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C131-DC96-654B-ADDA-79DE2820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111C0-EA42-CB47-8091-E4640869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6937-F20D-4E4E-AB41-03E07595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FBE5B-42BA-A14D-8189-55B9E98F1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2C9D2-4B55-3544-BD4A-BAF372BFF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217F-DB9B-4514-97C0-6E93D005AFE9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BF0AA-099C-F143-8003-BDB82A24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DA23-458D-E84A-8CF6-68795B67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9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617E4-EB6A-6B43-B1F5-844465E62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F6872-418C-2646-BD1D-2A6042DD3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C9EA9-E7E1-0948-8ED8-E188D99D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4EC2A-93AD-41E3-90FF-21A7CC0AF501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FF8B7-7612-F946-8789-38276551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6C5FE-8581-514A-8D17-AF339543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6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D4AB-DF05-B84E-B8A6-38212D57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FC0D-51B8-6740-B0F4-57881BC4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31D3F-4FF0-5648-9DE5-EDBF5CDE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921B-E085-4FE6-98E9-D826DE2EF409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54CC-4BCA-C243-8439-580A2ED0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B9D9A-4705-C544-8674-1E74BBD3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DF2C-3D28-9E49-B3C6-3FA58201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562C1-7EB3-FE46-AE39-A50EF866E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7E827-C474-C34F-ADA3-FED651B6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1116-7B9C-4654-8428-B7B613667BD2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41568-1E9D-0647-96A6-BC9FE4CE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7193E-A77C-E34F-A74F-8B35C445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189A-0A32-0946-9487-9005AE1F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3FEE-CDD8-9D46-A23A-18A2DF70D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BE250-911A-8E4C-8CA4-58859B0CE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9E302-FA6C-8546-88A9-D3EA081E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1B4BF-963A-4961-8EF3-038F5B92A347}" type="datetime1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62DF0-ACAC-1749-B6D8-79452BB2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F0E39-0D40-D549-950A-285FD1CC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8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FEC7-E8F2-5149-9956-2E3B102C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68597-8354-CA41-A62C-EF3FF1DAF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AB71D-269F-4043-B0BE-ECF27CD0C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AFD20C-2652-5D41-9F42-2B66B0676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F80ED-5161-D04C-8A74-CF66948B2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5EB07-6B7B-BA41-8CCB-E75BB4F1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9D23-DAA4-45BE-9C4B-44444AFC5BA6}" type="datetime1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2D3FB-4C9E-2341-A313-52DCE093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397B6-863D-2341-A91A-1D51F225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1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3E63-F37F-1A4C-A5A2-68865501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0B1FE-BF16-474D-A9A9-3AC69318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3B76-F626-4785-9B5A-30E0F862456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A9ECB-4C72-7C42-B4B7-9F55060F9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4BB40-A93B-D543-8194-D7E9C1A9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4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4F42B-9457-254A-A070-93B577E8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FAF6-B7CF-4B42-A98B-48BD3EF6A617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8D9C8-DFE6-5C4B-868A-4DAAF84A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3AF03-AF1F-C042-8F9F-A1100A53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A249-C16A-1341-ADD7-FFCEA475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25E0-D1E9-AE43-8CD0-646768B81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9F83A-C1E5-8A43-B08E-8A49FF827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53889-94DC-4540-8451-9E761475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BD454-E59E-45A1-BB84-1F20F956D2A3}" type="datetime1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6FE83-E5E6-FC4B-AA8E-2686B6A7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04BCD-088D-1F4E-9252-A4370CF6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9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5D63-4EAE-F646-8C09-911C90F3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D66E13-AE6A-8946-BD9A-02419341D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A1179-9085-D04F-85FD-41FE89185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BF4E0-1227-D74C-8CF6-81222A2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1959-DC89-443B-8BB9-54ED8F646843}" type="datetime1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C6D50-0A53-AE4D-B77C-07059183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B6222-714C-6D4E-A2EA-01E8F38F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5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B9C59-9F0A-9348-90AF-A078247A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A07EF-6E69-AE44-83F1-892D0BEA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82B06-65FD-3647-9950-5E7E7D61D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BACF5-9127-4E64-BFC5-97A4AFC7DD17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5201F-73E6-BD4D-B9A4-FD59D5FDB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09934-4DBE-5E4B-A309-0ABD4B95C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5B0F3-593B-0A4F-ACB4-EC635823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7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494E-BEA1-D749-B3C8-9A5722564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938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Developing a 2D Deep Convolutional GAN for Gray Scale and RGB Images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08CAA-CDD6-AF48-ACAE-4C1CC9756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93029"/>
            <a:ext cx="9144000" cy="1655762"/>
          </a:xfrm>
        </p:spPr>
        <p:txBody>
          <a:bodyPr/>
          <a:lstStyle/>
          <a:p>
            <a:r>
              <a:rPr lang="en-US"/>
              <a:t>Week 5: (02/25/2022)</a:t>
            </a:r>
          </a:p>
          <a:p>
            <a:r>
              <a:rPr lang="en-US"/>
              <a:t>Week Lead: Christian </a:t>
            </a:r>
            <a:r>
              <a:rPr lang="en-US" err="1"/>
              <a:t>Zamiela</a:t>
            </a:r>
            <a:endParaRPr lang="en-US"/>
          </a:p>
          <a:p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E4CCCF48-1B65-BA4F-9055-A0A792D36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20" y="62170"/>
            <a:ext cx="2833160" cy="28331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05A00-52DD-491E-B322-1318800B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4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55582D-B2DD-FF40-88F4-83D8E1CDF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682" y="3219906"/>
            <a:ext cx="8061260" cy="3538866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B30435-2A96-F84C-94F2-CFDE2D43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Evaluate Performance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309176-3D20-7749-A16A-8EA2DE00FCF4}"/>
              </a:ext>
            </a:extLst>
          </p:cNvPr>
          <p:cNvSpPr/>
          <p:nvPr/>
        </p:nvSpPr>
        <p:spPr>
          <a:xfrm>
            <a:off x="542307" y="911582"/>
            <a:ext cx="110480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/>
              <a:t>Generally speaking, there are really very few objective ways of evaluating the performance of a GAN… </a:t>
            </a:r>
          </a:p>
          <a:p>
            <a:endParaRPr lang="en-US" i="1"/>
          </a:p>
          <a:p>
            <a:r>
              <a:rPr lang="en-US" i="1"/>
              <a:t>For GANS, generating synthetic images has both a subjective and objective importance. Images have to look real as well as fool the discriminator. Traditionally, the appearance of the generated image is a good evaluation of the performance of the model. </a:t>
            </a:r>
          </a:p>
          <a:p>
            <a:endParaRPr lang="en-US" i="1"/>
          </a:p>
          <a:p>
            <a:r>
              <a:rPr lang="en-US" i="1"/>
              <a:t>The Objective of the Generator is to cause the discriminator to only be able to achieve a classification score of about 50% accuracy when predicting real from fake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EABE0-C6C1-464A-B226-8F24D157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7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4AE2FF-6E45-AE4D-9578-B0BA449D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0" y="1087272"/>
            <a:ext cx="5610225" cy="5589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B37352A-1939-D94D-9142-9EFDF667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rmAutofit/>
          </a:bodyPr>
          <a:lstStyle/>
          <a:p>
            <a:r>
              <a:rPr lang="en-US" i="1"/>
              <a:t>Key Takeaways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92EF7-B24F-442E-83C0-516FFA87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DC934-CD90-A343-A282-EA22576EC058}"/>
              </a:ext>
            </a:extLst>
          </p:cNvPr>
          <p:cNvSpPr txBox="1"/>
          <p:nvPr/>
        </p:nvSpPr>
        <p:spPr>
          <a:xfrm>
            <a:off x="6534374" y="1520041"/>
            <a:ext cx="4785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The architecture of 1D and 2D GANS are very similar with minor changes to inputs dimensions and types of layers.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The discriminator is compiled twice resulting in being trained twice every iteration.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We define a parent model that combines the generator and discriminator.</a:t>
            </a:r>
          </a:p>
          <a:p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9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grater&#10;&#10;Description automatically generated">
            <a:extLst>
              <a:ext uri="{FF2B5EF4-FFF2-40B4-BE49-F238E27FC236}">
                <a16:creationId xmlns:a16="http://schemas.microsoft.com/office/drawing/2014/main" id="{2122ABF6-D91B-384E-8218-2DB30B51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2050" y="1579015"/>
            <a:ext cx="4815235" cy="3699970"/>
          </a:xfrm>
        </p:spPr>
      </p:pic>
      <p:pic>
        <p:nvPicPr>
          <p:cNvPr id="11" name="Picture 10" descr="A picture containing grater, kitchenware, brush&#10;&#10;Description automatically generated">
            <a:extLst>
              <a:ext uri="{FF2B5EF4-FFF2-40B4-BE49-F238E27FC236}">
                <a16:creationId xmlns:a16="http://schemas.microsoft.com/office/drawing/2014/main" id="{70788F42-ADA2-9C49-B0A5-0200200D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09" y="1579015"/>
            <a:ext cx="4815236" cy="3699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13E58A-0DAD-474B-B8E7-B4C67B289D91}"/>
              </a:ext>
            </a:extLst>
          </p:cNvPr>
          <p:cNvSpPr txBox="1"/>
          <p:nvPr/>
        </p:nvSpPr>
        <p:spPr>
          <a:xfrm>
            <a:off x="2492811" y="5247508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latin typeface="+mj-lt"/>
              </a:rPr>
              <a:t>10 epochs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3F80-72DC-1F49-9B75-E56B4A3FE757}"/>
              </a:ext>
            </a:extLst>
          </p:cNvPr>
          <p:cNvSpPr txBox="1"/>
          <p:nvPr/>
        </p:nvSpPr>
        <p:spPr>
          <a:xfrm>
            <a:off x="7979802" y="5278985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latin typeface="+mj-lt"/>
              </a:rPr>
              <a:t>100 epochs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90EDA5-8E84-7343-8691-9522D6672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-156414"/>
            <a:ext cx="12037325" cy="1055427"/>
          </a:xfrm>
        </p:spPr>
        <p:txBody>
          <a:bodyPr/>
          <a:lstStyle/>
          <a:p>
            <a:r>
              <a:rPr lang="en-US" i="1"/>
              <a:t>Evaluating MNIST (28, 28, 1) Resolution Images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A50A0-1202-48D4-B2F3-C2190936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9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pictures&#10;&#10;Description automatically generated with low confidence">
            <a:extLst>
              <a:ext uri="{FF2B5EF4-FFF2-40B4-BE49-F238E27FC236}">
                <a16:creationId xmlns:a16="http://schemas.microsoft.com/office/drawing/2014/main" id="{7839FE5C-9FA1-A843-8007-532E68949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508" y="1803075"/>
            <a:ext cx="4523637" cy="34759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D9F73-91A4-C542-8EF4-DA106AC1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54" y="1803075"/>
            <a:ext cx="4523638" cy="34759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07B37EA-5B49-534F-9A74-F47EF6FD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rmAutofit/>
          </a:bodyPr>
          <a:lstStyle/>
          <a:p>
            <a:r>
              <a:rPr lang="en-US" i="1"/>
              <a:t>Evaluating CIFAR-10 (32, 32, 3) Resolution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098DC-834E-2649-9D62-DD0771BC3DF2}"/>
              </a:ext>
            </a:extLst>
          </p:cNvPr>
          <p:cNvSpPr txBox="1"/>
          <p:nvPr/>
        </p:nvSpPr>
        <p:spPr>
          <a:xfrm>
            <a:off x="2492811" y="5247508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latin typeface="+mj-lt"/>
              </a:rPr>
              <a:t>10 epochs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E3D19-2CEB-1844-86D0-A3218A73ADA0}"/>
              </a:ext>
            </a:extLst>
          </p:cNvPr>
          <p:cNvSpPr txBox="1"/>
          <p:nvPr/>
        </p:nvSpPr>
        <p:spPr>
          <a:xfrm>
            <a:off x="7979802" y="5278985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latin typeface="+mj-lt"/>
              </a:rPr>
              <a:t>100 epochs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02EE7-FDDF-4055-AF90-1D4EB7B9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2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275A-014F-4A44-9753-C09AD768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B5CA0-379E-7143-B1F0-4A5C8D68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change to the schedule: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88D91-FD55-42C5-8F64-A3F670E3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68" y="2644915"/>
            <a:ext cx="8154476" cy="156816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2499CCF-7A7D-467B-9D30-504388F8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14</a:t>
            </a:fld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8416F0ED-59EB-4263-B769-9A295C76A98D}"/>
              </a:ext>
            </a:extLst>
          </p:cNvPr>
          <p:cNvSpPr/>
          <p:nvPr/>
        </p:nvSpPr>
        <p:spPr>
          <a:xfrm>
            <a:off x="1652337" y="2927684"/>
            <a:ext cx="521368" cy="8742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7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4883-F499-4B2E-AF43-D8E5FFCB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7B419-2E1E-4EEA-8E13-8164538E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the stopping criteria? How is implemented?</a:t>
            </a:r>
          </a:p>
          <a:p>
            <a:r>
              <a:rPr lang="en-US"/>
              <a:t>E-day. Discuss ML instead of Quality control</a:t>
            </a:r>
          </a:p>
          <a:p>
            <a:pPr lvl="1"/>
            <a:r>
              <a:rPr lang="en-US"/>
              <a:t>Keep it high level. </a:t>
            </a:r>
          </a:p>
          <a:p>
            <a:pPr lvl="1"/>
            <a:r>
              <a:rPr lang="en-US"/>
              <a:t>Do a </a:t>
            </a:r>
            <a:r>
              <a:rPr lang="en-US" err="1"/>
              <a:t>kahoot</a:t>
            </a:r>
            <a:r>
              <a:rPr lang="en-US"/>
              <a:t>/quiz, for winning you get a prize. </a:t>
            </a:r>
          </a:p>
          <a:p>
            <a:pPr lvl="2"/>
            <a:r>
              <a:rPr lang="en-US"/>
              <a:t>”Get swag from Dr. Reeves”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EE74B-B4A0-4E56-A9F3-1703091A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0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BE1A4-A9B2-424C-81C0-9604BB864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1FAF7F-DAC6-264D-A6CE-BF7339E0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18" y="2585046"/>
            <a:ext cx="5345333" cy="33628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8A0193-6FA3-4A44-8C79-876C4462196E}"/>
              </a:ext>
            </a:extLst>
          </p:cNvPr>
          <p:cNvSpPr txBox="1">
            <a:spLocks/>
          </p:cNvSpPr>
          <p:nvPr/>
        </p:nvSpPr>
        <p:spPr>
          <a:xfrm>
            <a:off x="154674" y="31845"/>
            <a:ext cx="12037325" cy="105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Generate Latent Points, Define Gan, Train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BD2C0-AE79-49D1-BB99-2B63AF7E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1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Review: Training a 1D 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2AC9E-F348-4D98-8AEE-FDD3925E1A1B}"/>
              </a:ext>
            </a:extLst>
          </p:cNvPr>
          <p:cNvSpPr txBox="1"/>
          <p:nvPr/>
        </p:nvSpPr>
        <p:spPr>
          <a:xfrm>
            <a:off x="779342" y="1087272"/>
            <a:ext cx="51816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The simplest and most effective method of combining these tow models is by defining a parent model that encapsulates both the generator and discriminator</a:t>
            </a:r>
          </a:p>
          <a:p>
            <a:endParaRPr lang="en-US" i="1"/>
          </a:p>
          <a:p>
            <a:r>
              <a:rPr lang="en-US" i="1"/>
              <a:t>This is not an entirely new model; it is rather a combination of the two models we have just defined…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/>
              <a:t>The discriminator only cares if images or real or fake, so generator is not needed to train discriminator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The generator only cares about the performance of the discriminator about the fake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30CEF3A1-964B-674E-9647-03BFE446E9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2200" y="989995"/>
                <a:ext cx="5181600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100" b="1" i="1"/>
                  <a:t>Steps For Defining GAN Model</a:t>
                </a:r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r>
                  <a:rPr lang="en-US" sz="2100" i="1"/>
                  <a:t> Define Classification Discriminator</a:t>
                </a:r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r>
                  <a:rPr lang="en-US" sz="2100" i="1"/>
                  <a:t> Generate Real Samples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i="1"/>
                  <a:t>Function</a:t>
                </a:r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r>
                  <a:rPr lang="en-US" sz="2100" i="1"/>
                  <a:t> Generate Fake Samples Within The Same Space</a:t>
                </a:r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r>
                  <a:rPr lang="en-US" sz="2100" i="1"/>
                  <a:t> Train Discriminator With Alternating Real and Fake Batches</a:t>
                </a:r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r>
                  <a:rPr lang="en-US" sz="2100" i="1"/>
                  <a:t> Define Generator</a:t>
                </a:r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r>
                  <a:rPr lang="en-US" sz="2100" i="1"/>
                  <a:t> Generate latent points</a:t>
                </a:r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r>
                  <a:rPr lang="en-US" sz="2100" i="1"/>
                  <a:t> Define GAN</a:t>
                </a:r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r>
                  <a:rPr lang="en-US" sz="2100" i="1"/>
                  <a:t> Train Model</a:t>
                </a:r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endParaRPr lang="en-US" i="1"/>
              </a:p>
              <a:p>
                <a:pPr marL="342900" indent="-342900">
                  <a:buFont typeface="Arial" panose="020B0604020202020204" pitchFamily="34" charset="0"/>
                  <a:buAutoNum type="arabicParenBoth"/>
                </a:pPr>
                <a:endParaRPr lang="en-US" i="1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</p:txBody>
          </p:sp>
        </mc:Choice>
        <mc:Fallback xmlns="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30CEF3A1-964B-674E-9647-03BFE446E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989995"/>
                <a:ext cx="5181600" cy="4351338"/>
              </a:xfrm>
              <a:prstGeom prst="rect">
                <a:avLst/>
              </a:prstGeom>
              <a:blipFill>
                <a:blip r:embed="rId2"/>
                <a:stretch>
                  <a:fillRect l="-1529" t="-154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7101F5-EB02-0A44-B989-2F147B8D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2" y="5263307"/>
            <a:ext cx="1845622" cy="141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6A8045-2538-4F4C-81F5-9252E949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22" y="5341333"/>
            <a:ext cx="1845623" cy="1319990"/>
          </a:xfrm>
          <a:prstGeom prst="rect">
            <a:avLst/>
          </a:prstGeom>
        </p:spPr>
      </p:pic>
      <p:sp>
        <p:nvSpPr>
          <p:cNvPr id="11" name="Arrow: Right 9">
            <a:extLst>
              <a:ext uri="{FF2B5EF4-FFF2-40B4-BE49-F238E27FC236}">
                <a16:creationId xmlns:a16="http://schemas.microsoft.com/office/drawing/2014/main" id="{AC7223FF-0E3E-0B48-8310-8CD61594A63B}"/>
              </a:ext>
            </a:extLst>
          </p:cNvPr>
          <p:cNvSpPr/>
          <p:nvPr/>
        </p:nvSpPr>
        <p:spPr>
          <a:xfrm>
            <a:off x="5731501" y="5786145"/>
            <a:ext cx="461804" cy="3933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4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Review: Training a 1D Discriminator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390D44-7F36-445A-9B79-6AC67342F83D}"/>
                  </a:ext>
                </a:extLst>
              </p:cNvPr>
              <p:cNvSpPr txBox="1"/>
              <p:nvPr/>
            </p:nvSpPr>
            <p:spPr>
              <a:xfrm>
                <a:off x="568874" y="895660"/>
                <a:ext cx="60345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lang="en-US" i="1"/>
                  <a:t>Define Classification Discriminator</a:t>
                </a:r>
              </a:p>
              <a:p>
                <a:pPr marL="342900" indent="-342900">
                  <a:buAutoNum type="arabicParenBoth"/>
                </a:pPr>
                <a:r>
                  <a:rPr lang="en-US" i="1"/>
                  <a:t>Generate Real Samples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/>
                  <a:t>Function</a:t>
                </a:r>
              </a:p>
              <a:p>
                <a:pPr marL="342900" indent="-342900">
                  <a:buAutoNum type="arabicParenBoth"/>
                </a:pPr>
                <a:r>
                  <a:rPr lang="en-US" i="1"/>
                  <a:t>Generate Fake Samples Within The Same Space</a:t>
                </a:r>
              </a:p>
              <a:p>
                <a:pPr marL="342900" indent="-342900">
                  <a:buAutoNum type="arabicParenBoth"/>
                </a:pPr>
                <a:r>
                  <a:rPr lang="en-US" i="1"/>
                  <a:t>Train Discriminator With Alternating Real and Fake Batches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390D44-7F36-445A-9B79-6AC67342F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74" y="895660"/>
                <a:ext cx="6034515" cy="1200329"/>
              </a:xfrm>
              <a:prstGeom prst="rect">
                <a:avLst/>
              </a:prstGeom>
              <a:blipFill>
                <a:blip r:embed="rId2"/>
                <a:stretch>
                  <a:fillRect l="-808" t="-3046" r="-60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DA439AB-B15F-40B7-A452-C8924E03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92" y="2189245"/>
            <a:ext cx="2990962" cy="20880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6915F5-82AB-4FA7-B3B1-8CFBEBED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57" y="2189245"/>
            <a:ext cx="5396667" cy="2998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7D5D7-CDCD-4E36-924B-BEFC0D2B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615" y="3063926"/>
            <a:ext cx="2878094" cy="2088029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34C6130-CD44-4C02-9941-5AECF65FF95E}"/>
              </a:ext>
            </a:extLst>
          </p:cNvPr>
          <p:cNvCxnSpPr>
            <a:cxnSpLocks/>
          </p:cNvCxnSpPr>
          <p:nvPr/>
        </p:nvCxnSpPr>
        <p:spPr>
          <a:xfrm rot="10800000">
            <a:off x="5655168" y="3580520"/>
            <a:ext cx="3673321" cy="1454938"/>
          </a:xfrm>
          <a:prstGeom prst="bentConnector3">
            <a:avLst>
              <a:gd name="adj1" fmla="val 8134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3CF22A-EFFC-46ED-AFBD-5BC656A24EF0}"/>
              </a:ext>
            </a:extLst>
          </p:cNvPr>
          <p:cNvCxnSpPr>
            <a:cxnSpLocks/>
          </p:cNvCxnSpPr>
          <p:nvPr/>
        </p:nvCxnSpPr>
        <p:spPr>
          <a:xfrm rot="10800000">
            <a:off x="5655167" y="3000263"/>
            <a:ext cx="1409093" cy="1160513"/>
          </a:xfrm>
          <a:prstGeom prst="bentConnector3">
            <a:avLst>
              <a:gd name="adj1" fmla="val 3248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60A3EC5-9C07-624E-93EF-0C3991D9C4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059" b="26423"/>
          <a:stretch/>
        </p:blipFill>
        <p:spPr>
          <a:xfrm>
            <a:off x="2837622" y="5292164"/>
            <a:ext cx="7145709" cy="1468944"/>
          </a:xfrm>
          <a:prstGeom prst="rect">
            <a:avLst/>
          </a:prstGeom>
        </p:spPr>
      </p:pic>
      <p:cxnSp>
        <p:nvCxnSpPr>
          <p:cNvPr id="11" name="Connector: Elbow 20">
            <a:extLst>
              <a:ext uri="{FF2B5EF4-FFF2-40B4-BE49-F238E27FC236}">
                <a16:creationId xmlns:a16="http://schemas.microsoft.com/office/drawing/2014/main" id="{9530D935-775B-9F4C-804E-FA847576C219}"/>
              </a:ext>
            </a:extLst>
          </p:cNvPr>
          <p:cNvCxnSpPr>
            <a:cxnSpLocks/>
          </p:cNvCxnSpPr>
          <p:nvPr/>
        </p:nvCxnSpPr>
        <p:spPr>
          <a:xfrm rot="10800000">
            <a:off x="788277" y="4885326"/>
            <a:ext cx="2297673" cy="1783437"/>
          </a:xfrm>
          <a:prstGeom prst="bentConnector3">
            <a:avLst>
              <a:gd name="adj1" fmla="val 12364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DA4F34-5099-CD4D-8AEB-D07AE24FFA06}"/>
              </a:ext>
            </a:extLst>
          </p:cNvPr>
          <p:cNvSpPr txBox="1"/>
          <p:nvPr/>
        </p:nvSpPr>
        <p:spPr>
          <a:xfrm>
            <a:off x="2394872" y="525943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194DA5-717B-ED4E-A15E-D7784FF4FFB5}"/>
              </a:ext>
            </a:extLst>
          </p:cNvPr>
          <p:cNvSpPr txBox="1"/>
          <p:nvPr/>
        </p:nvSpPr>
        <p:spPr>
          <a:xfrm>
            <a:off x="6410476" y="21006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A4DE72-E3CA-8C4E-9700-CD6307211DA2}"/>
              </a:ext>
            </a:extLst>
          </p:cNvPr>
          <p:cNvSpPr txBox="1"/>
          <p:nvPr/>
        </p:nvSpPr>
        <p:spPr>
          <a:xfrm>
            <a:off x="8710457" y="30101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49AD1D-0DF7-F041-942C-26571B28B62F}"/>
              </a:ext>
            </a:extLst>
          </p:cNvPr>
          <p:cNvSpPr txBox="1"/>
          <p:nvPr/>
        </p:nvSpPr>
        <p:spPr>
          <a:xfrm>
            <a:off x="347499" y="211235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351DF7-2507-9C43-AA64-B4BD4B55398E}"/>
              </a:ext>
            </a:extLst>
          </p:cNvPr>
          <p:cNvSpPr txBox="1"/>
          <p:nvPr/>
        </p:nvSpPr>
        <p:spPr>
          <a:xfrm>
            <a:off x="6718737" y="895660"/>
            <a:ext cx="5012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Important: </a:t>
            </a:r>
            <a:r>
              <a:rPr lang="en-US" i="1"/>
              <a:t>Adjusting our x</a:t>
            </a:r>
            <a:r>
              <a:rPr lang="en-US"/>
              <a:t> values to generate the “Fake” training samples, and then training the Discriminator on both the real and fake images, updating and model after each iteration.</a:t>
            </a:r>
          </a:p>
        </p:txBody>
      </p:sp>
    </p:spTree>
    <p:extLst>
      <p:ext uri="{BB962C8B-B14F-4D97-AF65-F5344CB8AC3E}">
        <p14:creationId xmlns:p14="http://schemas.microsoft.com/office/powerpoint/2010/main" val="291337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Review: Defining a 1D Generator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6A073-4BEB-4945-B73D-54229B5C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2" y="1197395"/>
            <a:ext cx="7700642" cy="2852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C3689-6385-4D2F-BCF5-09FA290AA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32" y="4226623"/>
            <a:ext cx="6643042" cy="237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3E76-45A6-4FBE-986C-8BDBC14E0AF4}"/>
              </a:ext>
            </a:extLst>
          </p:cNvPr>
          <p:cNvSpPr txBox="1"/>
          <p:nvPr/>
        </p:nvSpPr>
        <p:spPr>
          <a:xfrm>
            <a:off x="8447315" y="1192279"/>
            <a:ext cx="3690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NOTES</a:t>
            </a:r>
            <a:r>
              <a:rPr lang="en-US" i="1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We do not compile the generator model like we compiled the discriminator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The Generator model, unlike the discriminator is not fit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We parameterize the input dimensions so we can adjust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Two outputs (</a:t>
            </a:r>
            <a:r>
              <a:rPr lang="en-US" i="1" err="1"/>
              <a:t>x,y</a:t>
            </a:r>
            <a:r>
              <a:rPr lang="en-US" i="1"/>
              <a:t>)</a:t>
            </a:r>
          </a:p>
          <a:p>
            <a:endParaRPr lang="en-US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EB3A4-7E7F-0946-AC66-479FD725146A}"/>
              </a:ext>
            </a:extLst>
          </p:cNvPr>
          <p:cNvSpPr txBox="1"/>
          <p:nvPr/>
        </p:nvSpPr>
        <p:spPr>
          <a:xfrm>
            <a:off x="340416" y="119227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139950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rmAutofit fontScale="90000"/>
          </a:bodyPr>
          <a:lstStyle/>
          <a:p>
            <a:r>
              <a:rPr lang="en-US" i="1"/>
              <a:t>Review: Generate Latent Points, Define GAN, Train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90D44-7F36-445A-9B79-6AC67342F83D}"/>
              </a:ext>
            </a:extLst>
          </p:cNvPr>
          <p:cNvSpPr txBox="1"/>
          <p:nvPr/>
        </p:nvSpPr>
        <p:spPr>
          <a:xfrm>
            <a:off x="565982" y="1004779"/>
            <a:ext cx="112147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(6) We can generate the “latent points” that will act as input for the Generator</a:t>
            </a:r>
          </a:p>
          <a:p>
            <a:r>
              <a:rPr lang="en-US" i="1"/>
              <a:t>(7) Define GAN by combining generator than discriminator in sequential model.</a:t>
            </a:r>
          </a:p>
          <a:p>
            <a:r>
              <a:rPr lang="en-US" i="1"/>
              <a:t>(8) Train Model: Similar to training discriminator.</a:t>
            </a:r>
          </a:p>
          <a:p>
            <a:pPr marL="342900" indent="-342900">
              <a:buAutoNum type="arabicParenBoth"/>
            </a:pPr>
            <a:endParaRPr lang="en-US" i="1"/>
          </a:p>
          <a:p>
            <a:endParaRPr lang="en-US" i="1"/>
          </a:p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6A355B-BC37-2B40-B7B6-C36497B1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7" y="2109934"/>
            <a:ext cx="3891455" cy="838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B8B3DE-D7CC-604C-9DA9-120FCE5B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7" y="3139499"/>
            <a:ext cx="5069799" cy="874102"/>
          </a:xfrm>
          <a:prstGeom prst="rect">
            <a:avLst/>
          </a:prstGeom>
        </p:spPr>
      </p:pic>
      <p:cxnSp>
        <p:nvCxnSpPr>
          <p:cNvPr id="17" name="Connector: Curved 12">
            <a:extLst>
              <a:ext uri="{FF2B5EF4-FFF2-40B4-BE49-F238E27FC236}">
                <a16:creationId xmlns:a16="http://schemas.microsoft.com/office/drawing/2014/main" id="{3E1449BA-4D38-474D-BDD7-3A9C521EBAB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4215012" y="2774743"/>
            <a:ext cx="1178344" cy="801807"/>
          </a:xfrm>
          <a:prstGeom prst="bentConnector3">
            <a:avLst>
              <a:gd name="adj1" fmla="val 1194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5BDBB10-851F-1840-8897-663E7FA3E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664" y="2075783"/>
            <a:ext cx="5976025" cy="1444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6E5FF6-921F-6441-97F1-FAF45FAA7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86" y="4204741"/>
            <a:ext cx="6640917" cy="2621414"/>
          </a:xfrm>
          <a:prstGeom prst="rect">
            <a:avLst/>
          </a:prstGeom>
        </p:spPr>
      </p:pic>
      <p:cxnSp>
        <p:nvCxnSpPr>
          <p:cNvPr id="23" name="Connector: Curved 12">
            <a:extLst>
              <a:ext uri="{FF2B5EF4-FFF2-40B4-BE49-F238E27FC236}">
                <a16:creationId xmlns:a16="http://schemas.microsoft.com/office/drawing/2014/main" id="{574FDD1B-25ED-2347-8342-F3586BCF16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2549" y="4081403"/>
            <a:ext cx="1441226" cy="1010570"/>
          </a:xfrm>
          <a:prstGeom prst="bentConnector3">
            <a:avLst>
              <a:gd name="adj1" fmla="val 10031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12">
            <a:extLst>
              <a:ext uri="{FF2B5EF4-FFF2-40B4-BE49-F238E27FC236}">
                <a16:creationId xmlns:a16="http://schemas.microsoft.com/office/drawing/2014/main" id="{01A33477-E1B2-584A-8BBF-842E3EEDDA65}"/>
              </a:ext>
            </a:extLst>
          </p:cNvPr>
          <p:cNvCxnSpPr>
            <a:cxnSpLocks/>
          </p:cNvCxnSpPr>
          <p:nvPr/>
        </p:nvCxnSpPr>
        <p:spPr>
          <a:xfrm rot="5400000">
            <a:off x="4540416" y="3740843"/>
            <a:ext cx="3374659" cy="2596053"/>
          </a:xfrm>
          <a:prstGeom prst="bentConnector3">
            <a:avLst>
              <a:gd name="adj1" fmla="val 9952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0045B2-BAA2-184C-B21E-AC9267FA0E88}"/>
              </a:ext>
            </a:extLst>
          </p:cNvPr>
          <p:cNvSpPr txBox="1"/>
          <p:nvPr/>
        </p:nvSpPr>
        <p:spPr>
          <a:xfrm>
            <a:off x="0" y="210448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AFF492-B3A4-914B-93EB-770BEA4A8AB7}"/>
              </a:ext>
            </a:extLst>
          </p:cNvPr>
          <p:cNvSpPr txBox="1"/>
          <p:nvPr/>
        </p:nvSpPr>
        <p:spPr>
          <a:xfrm>
            <a:off x="5460057" y="207269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(7)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04DDA9-4ECE-454B-B0E9-A8803DBCFB14}"/>
              </a:ext>
            </a:extLst>
          </p:cNvPr>
          <p:cNvSpPr txBox="1"/>
          <p:nvPr/>
        </p:nvSpPr>
        <p:spPr>
          <a:xfrm>
            <a:off x="674802" y="420804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(8)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1D3E7A-1A16-6E42-9AAD-6F48AD0E221F}"/>
              </a:ext>
            </a:extLst>
          </p:cNvPr>
          <p:cNvSpPr txBox="1"/>
          <p:nvPr/>
        </p:nvSpPr>
        <p:spPr>
          <a:xfrm>
            <a:off x="3745216" y="3532892"/>
            <a:ext cx="1714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(from step 5)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FC237-2442-8148-9725-36A8ACA36114}"/>
              </a:ext>
            </a:extLst>
          </p:cNvPr>
          <p:cNvCxnSpPr>
            <a:cxnSpLocks/>
          </p:cNvCxnSpPr>
          <p:nvPr/>
        </p:nvCxnSpPr>
        <p:spPr>
          <a:xfrm flipH="1">
            <a:off x="3563007" y="3717558"/>
            <a:ext cx="325821" cy="6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6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E8490-0080-E841-BDDC-512F3920B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558" y="1087271"/>
            <a:ext cx="4457204" cy="5089691"/>
          </a:xfrm>
        </p:spPr>
        <p:txBody>
          <a:bodyPr>
            <a:normAutofit fontScale="77500" lnSpcReduction="20000"/>
          </a:bodyPr>
          <a:lstStyle/>
          <a:p>
            <a:r>
              <a:rPr lang="en-US" sz="2600" i="1"/>
              <a:t>Author choose to use MNIST and CIFAR-10 dataset because the datasets are well known, and images are small. </a:t>
            </a:r>
          </a:p>
          <a:p>
            <a:r>
              <a:rPr lang="en-US" sz="2600" i="1"/>
              <a:t>We can focus on the discriminator and generator architecture for image data.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600" b="1" i="1"/>
              <a:t>Objectives</a:t>
            </a:r>
          </a:p>
          <a:p>
            <a:r>
              <a:rPr lang="en-US" sz="2600" i="1"/>
              <a:t>How to define and train the standalone discriminator model for learning the difference between real and fake images. </a:t>
            </a:r>
          </a:p>
          <a:p>
            <a:r>
              <a:rPr lang="en-US" sz="2600" i="1"/>
              <a:t>How to define the standalone generator model and train the composite generator and discriminator model. </a:t>
            </a:r>
          </a:p>
          <a:p>
            <a:r>
              <a:rPr lang="en-US" sz="2600" i="1"/>
              <a:t>How to evaluate the performance of the GAN and use the final standalone generator model to generate new images. </a:t>
            </a:r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CA986-DC78-BD43-BD2F-BDBA46904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8894" y="826015"/>
            <a:ext cx="6788432" cy="53509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1"/>
              <a:t>Steps For Defining GAN Model</a:t>
            </a:r>
          </a:p>
          <a:p>
            <a:pPr marL="342900" indent="-342900">
              <a:buAutoNum type="arabicParenBoth"/>
            </a:pPr>
            <a:r>
              <a:rPr lang="en-US" i="1"/>
              <a:t> Define Classification Discriminator</a:t>
            </a:r>
          </a:p>
          <a:p>
            <a:pPr marL="342900" indent="-342900">
              <a:buAutoNum type="arabicParenBoth"/>
            </a:pPr>
            <a:r>
              <a:rPr lang="en-US" i="1"/>
              <a:t> Generate Real Samples Using From MNIST and CIFAR-10.</a:t>
            </a:r>
          </a:p>
          <a:p>
            <a:pPr marL="342900" indent="-342900">
              <a:buAutoNum type="arabicParenBoth"/>
            </a:pPr>
            <a:r>
              <a:rPr lang="en-US" i="1"/>
              <a:t> Generate Fake Samples Within The Same Space</a:t>
            </a:r>
          </a:p>
          <a:p>
            <a:pPr marL="342900" indent="-342900">
              <a:buAutoNum type="arabicParenBoth"/>
            </a:pPr>
            <a:r>
              <a:rPr lang="en-US" i="1"/>
              <a:t> Train Discriminator With Alternating Real and Fake Batches</a:t>
            </a:r>
          </a:p>
          <a:p>
            <a:pPr marL="342900" indent="-342900">
              <a:buAutoNum type="arabicParenBoth"/>
            </a:pPr>
            <a:r>
              <a:rPr lang="en-US" i="1"/>
              <a:t> Define Generator</a:t>
            </a:r>
          </a:p>
          <a:p>
            <a:pPr marL="342900" indent="-342900">
              <a:buAutoNum type="arabicParenBoth"/>
            </a:pPr>
            <a:r>
              <a:rPr lang="en-US" i="1"/>
              <a:t> Generate latent points</a:t>
            </a:r>
          </a:p>
          <a:p>
            <a:pPr marL="342900" indent="-342900">
              <a:buAutoNum type="arabicParenBoth"/>
            </a:pPr>
            <a:r>
              <a:rPr lang="en-US" i="1"/>
              <a:t> Define GAN</a:t>
            </a:r>
          </a:p>
          <a:p>
            <a:pPr marL="342900" indent="-342900">
              <a:buAutoNum type="arabicParenBoth"/>
            </a:pPr>
            <a:r>
              <a:rPr lang="en-US" i="1"/>
              <a:t> Train Model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F8BC92-D860-FE43-82F0-3235986F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rmAutofit/>
          </a:bodyPr>
          <a:lstStyle/>
          <a:p>
            <a:r>
              <a:rPr lang="en-US" i="1"/>
              <a:t>Training a 2D GAN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7C01DADE-155F-804F-A7EC-E1C089B12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33" y="3632116"/>
            <a:ext cx="3067498" cy="30674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96F15-2809-4917-A0D8-BDE0DD20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3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ED5ADD-B701-0E4A-A5E6-A6E007E1F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440" y="4502863"/>
            <a:ext cx="6046076" cy="232329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4805A3-5AE9-1E4C-A944-8CAF62E7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0" y="2033021"/>
            <a:ext cx="6028186" cy="2323292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68E2533A-9240-E24D-B2C8-DB6AB86A1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773041" y="2029599"/>
            <a:ext cx="3379170" cy="159518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674616F-7A69-1A4F-A689-1BB0ADDF7E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604"/>
          <a:stretch/>
        </p:blipFill>
        <p:spPr>
          <a:xfrm>
            <a:off x="8152211" y="2029599"/>
            <a:ext cx="3193612" cy="159518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917416E-BCC9-B348-9FD8-CBCABF03EC93}"/>
              </a:ext>
            </a:extLst>
          </p:cNvPr>
          <p:cNvSpPr/>
          <p:nvPr/>
        </p:nvSpPr>
        <p:spPr>
          <a:xfrm>
            <a:off x="2648653" y="4650658"/>
            <a:ext cx="567558" cy="232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E7C82-B50E-0B46-8A97-3CD1F3E10D02}"/>
              </a:ext>
            </a:extLst>
          </p:cNvPr>
          <p:cNvSpPr txBox="1"/>
          <p:nvPr/>
        </p:nvSpPr>
        <p:spPr>
          <a:xfrm>
            <a:off x="3506408" y="4575577"/>
            <a:ext cx="307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Changed for dimensions of input to (32,32,3) for RGB Images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DC68A3-135C-724F-A953-10CFE4A34F35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293848" y="4729466"/>
            <a:ext cx="212560" cy="76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50403F7-F662-9846-8350-6AD3D0C0A21F}"/>
              </a:ext>
            </a:extLst>
          </p:cNvPr>
          <p:cNvSpPr/>
          <p:nvPr/>
        </p:nvSpPr>
        <p:spPr>
          <a:xfrm flipV="1">
            <a:off x="8929426" y="2539589"/>
            <a:ext cx="610150" cy="2876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D04F07-7817-FA4A-9D84-9FD73B97E472}"/>
              </a:ext>
            </a:extLst>
          </p:cNvPr>
          <p:cNvSpPr txBox="1"/>
          <p:nvPr/>
        </p:nvSpPr>
        <p:spPr>
          <a:xfrm>
            <a:off x="3383414" y="5757203"/>
            <a:ext cx="307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Depth of the network increase for RGB Images because of higher resolution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711224-DAF7-6540-A9DD-4E4BF5B29CD6}"/>
              </a:ext>
            </a:extLst>
          </p:cNvPr>
          <p:cNvSpPr txBox="1"/>
          <p:nvPr/>
        </p:nvSpPr>
        <p:spPr>
          <a:xfrm>
            <a:off x="9276911" y="3337180"/>
            <a:ext cx="226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Changed for dimensions of random numbers generated to (32,32,3)</a:t>
            </a:r>
          </a:p>
        </p:txBody>
      </p:sp>
      <p:cxnSp>
        <p:nvCxnSpPr>
          <p:cNvPr id="20" name="Connector: Curved 12">
            <a:extLst>
              <a:ext uri="{FF2B5EF4-FFF2-40B4-BE49-F238E27FC236}">
                <a16:creationId xmlns:a16="http://schemas.microsoft.com/office/drawing/2014/main" id="{795FDD20-6AD2-8B4E-8448-769B05BC0BF1}"/>
              </a:ext>
            </a:extLst>
          </p:cNvPr>
          <p:cNvCxnSpPr>
            <a:cxnSpLocks/>
          </p:cNvCxnSpPr>
          <p:nvPr/>
        </p:nvCxnSpPr>
        <p:spPr>
          <a:xfrm rot="5400000">
            <a:off x="4477313" y="2608888"/>
            <a:ext cx="515008" cy="376410"/>
          </a:xfrm>
          <a:prstGeom prst="bentConnector3">
            <a:avLst>
              <a:gd name="adj1" fmla="val 9897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12">
            <a:extLst>
              <a:ext uri="{FF2B5EF4-FFF2-40B4-BE49-F238E27FC236}">
                <a16:creationId xmlns:a16="http://schemas.microsoft.com/office/drawing/2014/main" id="{2CDF2385-9C5D-2D45-8F64-0D8CFE02D9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12728" y="2510087"/>
            <a:ext cx="4246985" cy="1114695"/>
          </a:xfrm>
          <a:prstGeom prst="bentConnector3">
            <a:avLst>
              <a:gd name="adj1" fmla="val 5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12">
            <a:extLst>
              <a:ext uri="{FF2B5EF4-FFF2-40B4-BE49-F238E27FC236}">
                <a16:creationId xmlns:a16="http://schemas.microsoft.com/office/drawing/2014/main" id="{EB5280FA-5ED7-D141-BEE8-F8814C6014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551" y="4200134"/>
            <a:ext cx="889964" cy="322586"/>
          </a:xfrm>
          <a:prstGeom prst="bentConnector3">
            <a:avLst>
              <a:gd name="adj1" fmla="val 10078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644866-0B3E-DF48-BA78-F148146BE448}"/>
              </a:ext>
            </a:extLst>
          </p:cNvPr>
          <p:cNvSpPr txBox="1"/>
          <p:nvPr/>
        </p:nvSpPr>
        <p:spPr>
          <a:xfrm>
            <a:off x="6675187" y="3983511"/>
            <a:ext cx="46706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Key 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real and fake samples code is the same as 1D. Pulling information from image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Discriminator contains convolutional layers, leaky </a:t>
            </a:r>
            <a:r>
              <a:rPr lang="en-US" err="1"/>
              <a:t>relu</a:t>
            </a:r>
            <a:r>
              <a:rPr lang="en-US"/>
              <a:t>, and dropout layers for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Discriminator is exporting real and fake sample prediction accuracy.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9A5C20-2292-8249-A24E-62D2DB7F051D}"/>
              </a:ext>
            </a:extLst>
          </p:cNvPr>
          <p:cNvSpPr/>
          <p:nvPr/>
        </p:nvSpPr>
        <p:spPr>
          <a:xfrm>
            <a:off x="458408" y="7733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Both"/>
            </a:pPr>
            <a:r>
              <a:rPr lang="en-US" i="1"/>
              <a:t>Define Classification Discriminator</a:t>
            </a:r>
          </a:p>
          <a:p>
            <a:pPr marL="342900" indent="-342900">
              <a:buFontTx/>
              <a:buAutoNum type="arabicParenBoth"/>
            </a:pPr>
            <a:r>
              <a:rPr lang="en-US" i="1"/>
              <a:t>Generate Real Samples Using From MNIST and CIFAR-10.</a:t>
            </a:r>
          </a:p>
          <a:p>
            <a:pPr marL="342900" indent="-342900">
              <a:buAutoNum type="arabicParenBoth"/>
            </a:pPr>
            <a:r>
              <a:rPr lang="en-US" i="1"/>
              <a:t>Generate Fake Samples Within The Same Space</a:t>
            </a:r>
          </a:p>
          <a:p>
            <a:pPr marL="342900" indent="-342900">
              <a:buAutoNum type="arabicParenBoth"/>
            </a:pPr>
            <a:r>
              <a:rPr lang="en-US" i="1"/>
              <a:t>Train Discriminator With Alternating Real and Fake Batches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465D7-4E0E-5B46-9807-A1D43F2AE784}"/>
              </a:ext>
            </a:extLst>
          </p:cNvPr>
          <p:cNvSpPr txBox="1"/>
          <p:nvPr/>
        </p:nvSpPr>
        <p:spPr>
          <a:xfrm>
            <a:off x="95783" y="480281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92ACE-AB96-7241-B988-82CE835424D6}"/>
              </a:ext>
            </a:extLst>
          </p:cNvPr>
          <p:cNvSpPr txBox="1"/>
          <p:nvPr/>
        </p:nvSpPr>
        <p:spPr>
          <a:xfrm>
            <a:off x="4734817" y="181250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44AB7-1BFE-984E-98F8-CBA3EBF3CE87}"/>
              </a:ext>
            </a:extLst>
          </p:cNvPr>
          <p:cNvSpPr txBox="1"/>
          <p:nvPr/>
        </p:nvSpPr>
        <p:spPr>
          <a:xfrm>
            <a:off x="8064594" y="179196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6AD32-C7B5-F14B-B2CD-54E799FEA274}"/>
              </a:ext>
            </a:extLst>
          </p:cNvPr>
          <p:cNvSpPr txBox="1"/>
          <p:nvPr/>
        </p:nvSpPr>
        <p:spPr>
          <a:xfrm>
            <a:off x="95783" y="201402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539966-4CCD-9849-A63B-D7495886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>
            <a:normAutofit/>
          </a:bodyPr>
          <a:lstStyle/>
          <a:p>
            <a:r>
              <a:rPr lang="en-US" i="1"/>
              <a:t>Training a 2D Discriminator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830824-47D0-4F7E-B981-52009921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6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F4F16B-AA56-F145-B7AE-658A4CAEB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4580"/>
            <a:ext cx="8262227" cy="3400985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FC026C3-AD29-F745-8A61-842AD9F32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23"/>
          <a:stretch/>
        </p:blipFill>
        <p:spPr>
          <a:xfrm>
            <a:off x="7127547" y="2764580"/>
            <a:ext cx="4150053" cy="3431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2A4556-1936-1143-9CCD-F8BE79A72B42}"/>
              </a:ext>
            </a:extLst>
          </p:cNvPr>
          <p:cNvSpPr txBox="1"/>
          <p:nvPr/>
        </p:nvSpPr>
        <p:spPr>
          <a:xfrm>
            <a:off x="3794553" y="3260834"/>
            <a:ext cx="307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Dimensions of the last convolutional layer output of the discriminator. Changes to (256, 4, 4) for RGB images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B46DFB-15E5-D644-AA9D-87FFB9BF5073}"/>
              </a:ext>
            </a:extLst>
          </p:cNvPr>
          <p:cNvSpPr/>
          <p:nvPr/>
        </p:nvSpPr>
        <p:spPr>
          <a:xfrm>
            <a:off x="1944414" y="3636579"/>
            <a:ext cx="1219200" cy="270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CC46A0A-73F0-8745-B248-1259B4C4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Defining a 2D Generator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E3231-A8CC-504A-B96B-1396135005CE}"/>
              </a:ext>
            </a:extLst>
          </p:cNvPr>
          <p:cNvSpPr txBox="1"/>
          <p:nvPr/>
        </p:nvSpPr>
        <p:spPr>
          <a:xfrm>
            <a:off x="838200" y="1082108"/>
            <a:ext cx="10439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Key 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Number of nodes is dependent on the size of image and dimensions of the last convolutional layer in discriminator.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Convolutional transpose layers are used to up sample images to the same size as real input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neuron in the output is different than two neurons in the 1D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Model is not compiled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D9553-1468-9F49-8605-7EEF3B3F9BA5}"/>
              </a:ext>
            </a:extLst>
          </p:cNvPr>
          <p:cNvSpPr txBox="1"/>
          <p:nvPr/>
        </p:nvSpPr>
        <p:spPr>
          <a:xfrm>
            <a:off x="471650" y="305184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DD093-380A-4F1E-8792-76146FFA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4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E2623-4829-AA4B-8FB4-5C68009FE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831"/>
          <a:stretch/>
        </p:blipFill>
        <p:spPr>
          <a:xfrm>
            <a:off x="6896414" y="825911"/>
            <a:ext cx="4831695" cy="14371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EF4BBC-6FB3-3445-A842-15BC0862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0" y="2858404"/>
            <a:ext cx="6305650" cy="3825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33893-CBD2-9841-BEE5-FFD059D09E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44"/>
          <a:stretch/>
        </p:blipFill>
        <p:spPr>
          <a:xfrm>
            <a:off x="6896414" y="4111965"/>
            <a:ext cx="4457386" cy="2571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22DF2-DB9E-0B4E-B62A-665ADF1E8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673"/>
          <a:stretch/>
        </p:blipFill>
        <p:spPr>
          <a:xfrm>
            <a:off x="6896414" y="2338531"/>
            <a:ext cx="4742793" cy="1622545"/>
          </a:xfrm>
          <a:prstGeom prst="rect">
            <a:avLst/>
          </a:prstGeom>
        </p:spPr>
      </p:pic>
      <p:cxnSp>
        <p:nvCxnSpPr>
          <p:cNvPr id="47" name="Connector: Curved 12">
            <a:extLst>
              <a:ext uri="{FF2B5EF4-FFF2-40B4-BE49-F238E27FC236}">
                <a16:creationId xmlns:a16="http://schemas.microsoft.com/office/drawing/2014/main" id="{5727BDFB-6580-9846-A298-DA004E9AE7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09848" y="4601623"/>
            <a:ext cx="3096924" cy="1578460"/>
          </a:xfrm>
          <a:prstGeom prst="bentConnector3">
            <a:avLst>
              <a:gd name="adj1" fmla="val 79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12">
            <a:extLst>
              <a:ext uri="{FF2B5EF4-FFF2-40B4-BE49-F238E27FC236}">
                <a16:creationId xmlns:a16="http://schemas.microsoft.com/office/drawing/2014/main" id="{5D6B0DBE-2FFD-BE41-8133-DACEAC1A5F75}"/>
              </a:ext>
            </a:extLst>
          </p:cNvPr>
          <p:cNvCxnSpPr>
            <a:cxnSpLocks/>
          </p:cNvCxnSpPr>
          <p:nvPr/>
        </p:nvCxnSpPr>
        <p:spPr>
          <a:xfrm rot="5400000">
            <a:off x="5287472" y="2923582"/>
            <a:ext cx="1890138" cy="154846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12">
            <a:extLst>
              <a:ext uri="{FF2B5EF4-FFF2-40B4-BE49-F238E27FC236}">
                <a16:creationId xmlns:a16="http://schemas.microsoft.com/office/drawing/2014/main" id="{A421F0EA-CFD3-CB43-AC03-A4181A33D0D2}"/>
              </a:ext>
            </a:extLst>
          </p:cNvPr>
          <p:cNvCxnSpPr>
            <a:cxnSpLocks/>
          </p:cNvCxnSpPr>
          <p:nvPr/>
        </p:nvCxnSpPr>
        <p:spPr>
          <a:xfrm rot="5400000">
            <a:off x="6547264" y="1879022"/>
            <a:ext cx="919017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13083758-4412-1A45-B74E-42B1BA41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Generate Latent Points, Define Gan, Train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B1355-98B8-674A-96B5-181CC80AAB03}"/>
              </a:ext>
            </a:extLst>
          </p:cNvPr>
          <p:cNvSpPr/>
          <p:nvPr/>
        </p:nvSpPr>
        <p:spPr>
          <a:xfrm>
            <a:off x="290130" y="117942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/>
              <a:t>(6) We can generate the “latent points” that will act as input for the Generator</a:t>
            </a:r>
          </a:p>
          <a:p>
            <a:r>
              <a:rPr lang="en-US" i="1"/>
              <a:t>(7) Define GAN by combining generator than discriminator in sequential model.</a:t>
            </a:r>
          </a:p>
          <a:p>
            <a:r>
              <a:rPr lang="en-US" i="1"/>
              <a:t>(8) Train Model: Learning real and fake sample in batches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79A1E-2660-5B43-911C-FAC6DEDAC895}"/>
              </a:ext>
            </a:extLst>
          </p:cNvPr>
          <p:cNvSpPr txBox="1"/>
          <p:nvPr/>
        </p:nvSpPr>
        <p:spPr>
          <a:xfrm>
            <a:off x="6595780" y="10447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A10677-108A-074F-9611-DDE24F4E64E9}"/>
              </a:ext>
            </a:extLst>
          </p:cNvPr>
          <p:cNvSpPr txBox="1"/>
          <p:nvPr/>
        </p:nvSpPr>
        <p:spPr>
          <a:xfrm>
            <a:off x="6595780" y="423138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6B5F0E-A1FD-A84E-99A9-1EFFD7BF2ABF}"/>
              </a:ext>
            </a:extLst>
          </p:cNvPr>
          <p:cNvSpPr txBox="1"/>
          <p:nvPr/>
        </p:nvSpPr>
        <p:spPr>
          <a:xfrm>
            <a:off x="4975" y="285840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98A2A-AABC-42C5-A328-34FCA1E0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B0F3-593B-0A4F-ACB4-EC63582361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46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Microsoft Office PowerPoint</Application>
  <PresentationFormat>Widescreen</PresentationFormat>
  <Paragraphs>143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Developing a 2D Deep Convolutional GAN for Gray Scale and RGB Images</vt:lpstr>
      <vt:lpstr>Review: Training a 1D GAN</vt:lpstr>
      <vt:lpstr>Review: Training a 1D Discriminator</vt:lpstr>
      <vt:lpstr>Review: Defining a 1D Generator Model</vt:lpstr>
      <vt:lpstr>Review: Generate Latent Points, Define GAN, Train Model</vt:lpstr>
      <vt:lpstr>Training a 2D GAN</vt:lpstr>
      <vt:lpstr>Training a 2D Discriminator</vt:lpstr>
      <vt:lpstr>Defining a 2D Generator Model</vt:lpstr>
      <vt:lpstr>Generate Latent Points, Define Gan, Train Model</vt:lpstr>
      <vt:lpstr>Evaluate Performance</vt:lpstr>
      <vt:lpstr>Key Takeaways </vt:lpstr>
      <vt:lpstr>Evaluating MNIST (28, 28, 1) Resolution Images</vt:lpstr>
      <vt:lpstr>Evaluating CIFAR-10 (32, 32, 3) Resolution Images</vt:lpstr>
      <vt:lpstr>Next Week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Zamiela</dc:creator>
  <cp:lastModifiedBy>Robertson, Preston</cp:lastModifiedBy>
  <cp:revision>1</cp:revision>
  <dcterms:created xsi:type="dcterms:W3CDTF">2022-02-17T15:56:16Z</dcterms:created>
  <dcterms:modified xsi:type="dcterms:W3CDTF">2022-03-03T18:41:30Z</dcterms:modified>
</cp:coreProperties>
</file>